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360" r:id="rId5"/>
    <p:sldId id="365" r:id="rId6"/>
    <p:sldId id="261" r:id="rId7"/>
    <p:sldId id="369" r:id="rId8"/>
    <p:sldId id="361" r:id="rId9"/>
    <p:sldId id="368" r:id="rId10"/>
    <p:sldId id="357" r:id="rId11"/>
    <p:sldId id="348" r:id="rId12"/>
    <p:sldId id="373" r:id="rId13"/>
    <p:sldId id="370" r:id="rId14"/>
    <p:sldId id="374" r:id="rId15"/>
    <p:sldId id="362" r:id="rId16"/>
    <p:sldId id="363" r:id="rId17"/>
    <p:sldId id="372" r:id="rId18"/>
    <p:sldId id="371" r:id="rId19"/>
    <p:sldId id="375" r:id="rId20"/>
    <p:sldId id="366" r:id="rId21"/>
    <p:sldId id="376" r:id="rId22"/>
    <p:sldId id="326" r:id="rId23"/>
    <p:sldId id="321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A4E88-ED09-47F8-8B30-591EC36088F6}" v="9" dt="2025-03-10T16:14:14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3341" autoAdjust="0"/>
  </p:normalViewPr>
  <p:slideViewPr>
    <p:cSldViewPr snapToGrid="0" showGuides="1">
      <p:cViewPr varScale="1">
        <p:scale>
          <a:sx n="91" d="100"/>
          <a:sy n="91" d="100"/>
        </p:scale>
        <p:origin x="1266" y="306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la Montero" userId="f07f50a55ed8f10a" providerId="LiveId" clId="{978A4E88-ED09-47F8-8B30-591EC36088F6}"/>
    <pc:docChg chg="undo custSel modSld">
      <pc:chgData name="Lucila Montero" userId="f07f50a55ed8f10a" providerId="LiveId" clId="{978A4E88-ED09-47F8-8B30-591EC36088F6}" dt="2025-03-10T16:46:36.206" v="532" actId="20577"/>
      <pc:docMkLst>
        <pc:docMk/>
      </pc:docMkLst>
      <pc:sldChg chg="modNotesTx">
        <pc:chgData name="Lucila Montero" userId="f07f50a55ed8f10a" providerId="LiveId" clId="{978A4E88-ED09-47F8-8B30-591EC36088F6}" dt="2025-03-10T16:46:15.217" v="531" actId="20577"/>
        <pc:sldMkLst>
          <pc:docMk/>
          <pc:sldMk cId="3789343957" sldId="261"/>
        </pc:sldMkLst>
      </pc:sldChg>
      <pc:sldChg chg="modSp mod">
        <pc:chgData name="Lucila Montero" userId="f07f50a55ed8f10a" providerId="LiveId" clId="{978A4E88-ED09-47F8-8B30-591EC36088F6}" dt="2025-03-10T16:18:53.505" v="525" actId="14100"/>
        <pc:sldMkLst>
          <pc:docMk/>
          <pc:sldMk cId="3777878648" sldId="326"/>
        </pc:sldMkLst>
        <pc:spChg chg="mod">
          <ac:chgData name="Lucila Montero" userId="f07f50a55ed8f10a" providerId="LiveId" clId="{978A4E88-ED09-47F8-8B30-591EC36088F6}" dt="2025-03-10T16:18:53.505" v="525" actId="14100"/>
          <ac:spMkLst>
            <pc:docMk/>
            <pc:sldMk cId="3777878648" sldId="326"/>
            <ac:spMk id="3" creationId="{69CF77C5-9F6B-451C-B03D-A5E55E0DAC90}"/>
          </ac:spMkLst>
        </pc:spChg>
      </pc:sldChg>
      <pc:sldChg chg="modNotesTx">
        <pc:chgData name="Lucila Montero" userId="f07f50a55ed8f10a" providerId="LiveId" clId="{978A4E88-ED09-47F8-8B30-591EC36088F6}" dt="2025-03-10T16:45:27.433" v="528" actId="6549"/>
        <pc:sldMkLst>
          <pc:docMk/>
          <pc:sldMk cId="2315519638" sldId="348"/>
        </pc:sldMkLst>
      </pc:sldChg>
      <pc:sldChg chg="modNotesTx">
        <pc:chgData name="Lucila Montero" userId="f07f50a55ed8f10a" providerId="LiveId" clId="{978A4E88-ED09-47F8-8B30-591EC36088F6}" dt="2025-03-10T16:46:04.308" v="530" actId="20577"/>
        <pc:sldMkLst>
          <pc:docMk/>
          <pc:sldMk cId="466565947" sldId="360"/>
        </pc:sldMkLst>
      </pc:sldChg>
      <pc:sldChg chg="addSp delSp modSp mod">
        <pc:chgData name="Lucila Montero" userId="f07f50a55ed8f10a" providerId="LiveId" clId="{978A4E88-ED09-47F8-8B30-591EC36088F6}" dt="2025-03-10T15:15:29.441" v="483" actId="1076"/>
        <pc:sldMkLst>
          <pc:docMk/>
          <pc:sldMk cId="1989929708" sldId="362"/>
        </pc:sldMkLst>
        <pc:spChg chg="add del mod">
          <ac:chgData name="Lucila Montero" userId="f07f50a55ed8f10a" providerId="LiveId" clId="{978A4E88-ED09-47F8-8B30-591EC36088F6}" dt="2025-03-10T15:15:17.343" v="481" actId="478"/>
          <ac:spMkLst>
            <pc:docMk/>
            <pc:sldMk cId="1989929708" sldId="362"/>
            <ac:spMk id="2" creationId="{19DB7185-BC46-5843-BB00-E3A754341FC7}"/>
          </ac:spMkLst>
        </pc:spChg>
        <pc:spChg chg="mod">
          <ac:chgData name="Lucila Montero" userId="f07f50a55ed8f10a" providerId="LiveId" clId="{978A4E88-ED09-47F8-8B30-591EC36088F6}" dt="2025-03-10T15:11:49.594" v="464" actId="20577"/>
          <ac:spMkLst>
            <pc:docMk/>
            <pc:sldMk cId="1989929708" sldId="362"/>
            <ac:spMk id="16" creationId="{7872C3FA-9911-49D7-98A0-EFD90CC09A6B}"/>
          </ac:spMkLst>
        </pc:spChg>
        <pc:picChg chg="mod">
          <ac:chgData name="Lucila Montero" userId="f07f50a55ed8f10a" providerId="LiveId" clId="{978A4E88-ED09-47F8-8B30-591EC36088F6}" dt="2025-03-10T15:15:29.441" v="483" actId="1076"/>
          <ac:picMkLst>
            <pc:docMk/>
            <pc:sldMk cId="1989929708" sldId="362"/>
            <ac:picMk id="28" creationId="{CC1C4AF3-13C4-400C-9190-E14F16244A17}"/>
          </ac:picMkLst>
        </pc:picChg>
      </pc:sldChg>
      <pc:sldChg chg="modSp mod modNotesTx">
        <pc:chgData name="Lucila Montero" userId="f07f50a55ed8f10a" providerId="LiveId" clId="{978A4E88-ED09-47F8-8B30-591EC36088F6}" dt="2025-03-10T15:13:21.756" v="469" actId="20577"/>
        <pc:sldMkLst>
          <pc:docMk/>
          <pc:sldMk cId="10631653" sldId="363"/>
        </pc:sldMkLst>
        <pc:graphicFrameChg chg="modGraphic">
          <ac:chgData name="Lucila Montero" userId="f07f50a55ed8f10a" providerId="LiveId" clId="{978A4E88-ED09-47F8-8B30-591EC36088F6}" dt="2025-03-10T15:10:56.877" v="457" actId="14100"/>
          <ac:graphicFrameMkLst>
            <pc:docMk/>
            <pc:sldMk cId="10631653" sldId="363"/>
            <ac:graphicFrameMk id="22" creationId="{051868FB-7835-4DD8-B733-2FF40F78DF4A}"/>
          </ac:graphicFrameMkLst>
        </pc:graphicFrameChg>
        <pc:picChg chg="mod">
          <ac:chgData name="Lucila Montero" userId="f07f50a55ed8f10a" providerId="LiveId" clId="{978A4E88-ED09-47F8-8B30-591EC36088F6}" dt="2025-03-10T15:12:05.568" v="465" actId="14100"/>
          <ac:picMkLst>
            <pc:docMk/>
            <pc:sldMk cId="10631653" sldId="363"/>
            <ac:picMk id="9218" creationId="{1C3F44A1-FF71-4D0C-B675-3D9F738CF007}"/>
          </ac:picMkLst>
        </pc:picChg>
      </pc:sldChg>
      <pc:sldChg chg="modNotesTx">
        <pc:chgData name="Lucila Montero" userId="f07f50a55ed8f10a" providerId="LiveId" clId="{978A4E88-ED09-47F8-8B30-591EC36088F6}" dt="2025-03-10T16:45:58.264" v="529" actId="20577"/>
        <pc:sldMkLst>
          <pc:docMk/>
          <pc:sldMk cId="3951457813" sldId="365"/>
        </pc:sldMkLst>
      </pc:sldChg>
      <pc:sldChg chg="modNotesTx">
        <pc:chgData name="Lucila Montero" userId="f07f50a55ed8f10a" providerId="LiveId" clId="{978A4E88-ED09-47F8-8B30-591EC36088F6}" dt="2025-03-10T16:46:36.206" v="532" actId="20577"/>
        <pc:sldMkLst>
          <pc:docMk/>
          <pc:sldMk cId="2620042333" sldId="369"/>
        </pc:sldMkLst>
      </pc:sldChg>
      <pc:sldChg chg="modSp mod">
        <pc:chgData name="Lucila Montero" userId="f07f50a55ed8f10a" providerId="LiveId" clId="{978A4E88-ED09-47F8-8B30-591EC36088F6}" dt="2025-03-10T14:53:56.087" v="30" actId="20577"/>
        <pc:sldMkLst>
          <pc:docMk/>
          <pc:sldMk cId="449670326" sldId="370"/>
        </pc:sldMkLst>
        <pc:spChg chg="mod">
          <ac:chgData name="Lucila Montero" userId="f07f50a55ed8f10a" providerId="LiveId" clId="{978A4E88-ED09-47F8-8B30-591EC36088F6}" dt="2025-03-10T14:53:56.087" v="30" actId="20577"/>
          <ac:spMkLst>
            <pc:docMk/>
            <pc:sldMk cId="449670326" sldId="370"/>
            <ac:spMk id="43" creationId="{2E4DCC57-A2E0-49EE-AC3D-6C992033AB17}"/>
          </ac:spMkLst>
        </pc:spChg>
      </pc:sldChg>
      <pc:sldChg chg="modSp mod">
        <pc:chgData name="Lucila Montero" userId="f07f50a55ed8f10a" providerId="LiveId" clId="{978A4E88-ED09-47F8-8B30-591EC36088F6}" dt="2025-03-10T15:23:32.909" v="515" actId="20577"/>
        <pc:sldMkLst>
          <pc:docMk/>
          <pc:sldMk cId="1021228354" sldId="372"/>
        </pc:sldMkLst>
        <pc:spChg chg="mod">
          <ac:chgData name="Lucila Montero" userId="f07f50a55ed8f10a" providerId="LiveId" clId="{978A4E88-ED09-47F8-8B30-591EC36088F6}" dt="2025-03-10T15:23:32.909" v="515" actId="20577"/>
          <ac:spMkLst>
            <pc:docMk/>
            <pc:sldMk cId="1021228354" sldId="372"/>
            <ac:spMk id="12" creationId="{5BC35971-C02E-47E1-9F40-CD1286312264}"/>
          </ac:spMkLst>
        </pc:spChg>
        <pc:graphicFrameChg chg="modGraphic">
          <ac:chgData name="Lucila Montero" userId="f07f50a55ed8f10a" providerId="LiveId" clId="{978A4E88-ED09-47F8-8B30-591EC36088F6}" dt="2025-03-10T15:23:06.519" v="512" actId="20577"/>
          <ac:graphicFrameMkLst>
            <pc:docMk/>
            <pc:sldMk cId="1021228354" sldId="372"/>
            <ac:graphicFrameMk id="10" creationId="{7EA2ACDE-AEEA-4911-A700-F398AD46AE5B}"/>
          </ac:graphicFrameMkLst>
        </pc:graphicFrameChg>
      </pc:sldChg>
      <pc:sldChg chg="modSp">
        <pc:chgData name="Lucila Montero" userId="f07f50a55ed8f10a" providerId="LiveId" clId="{978A4E88-ED09-47F8-8B30-591EC36088F6}" dt="2025-03-10T16:14:14.105" v="522" actId="1076"/>
        <pc:sldMkLst>
          <pc:docMk/>
          <pc:sldMk cId="2864054044" sldId="375"/>
        </pc:sldMkLst>
        <pc:picChg chg="mod">
          <ac:chgData name="Lucila Montero" userId="f07f50a55ed8f10a" providerId="LiveId" clId="{978A4E88-ED09-47F8-8B30-591EC36088F6}" dt="2025-03-10T16:14:14.105" v="522" actId="1076"/>
          <ac:picMkLst>
            <pc:docMk/>
            <pc:sldMk cId="2864054044" sldId="375"/>
            <ac:picMk id="11266" creationId="{45C2AEB0-9599-4CF1-8BF1-DDBD38B5F830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image" Target="../media/image3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image" Target="../media/image3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08906-D088-4AA2-9F15-2F42B3C757F5}" type="doc">
      <dgm:prSet loTypeId="urn:microsoft.com/office/officeart/2005/8/layout/hList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835224D2-C33F-4E8F-A8AD-1A03C6FA4D62}">
      <dgm:prSet custT="1"/>
      <dgm:spPr/>
      <dgm:t>
        <a:bodyPr/>
        <a:lstStyle/>
        <a:p>
          <a:r>
            <a:rPr lang="fr-FR" sz="1800" b="1" i="1" baseline="0" dirty="0" err="1"/>
            <a:t>Numpy</a:t>
          </a:r>
          <a:r>
            <a:rPr lang="fr-FR" sz="1800" b="1" i="1" baseline="0" dirty="0"/>
            <a:t> (</a:t>
          </a:r>
          <a:r>
            <a:rPr lang="fr-FR" sz="1800" b="1" i="1" baseline="0" dirty="0" err="1"/>
            <a:t>np</a:t>
          </a:r>
          <a:r>
            <a:rPr lang="fr-FR" sz="1800" b="1" i="1" baseline="0" dirty="0"/>
            <a:t>)</a:t>
          </a:r>
          <a:r>
            <a:rPr lang="fr-FR" sz="1800" b="0" baseline="0" dirty="0"/>
            <a:t>. </a:t>
          </a:r>
          <a:endParaRPr lang="fr-FR" sz="1800" dirty="0"/>
        </a:p>
      </dgm:t>
    </dgm:pt>
    <dgm:pt modelId="{EFFA4EE2-AE38-4636-A6DE-1F84D8866435}" type="parTrans" cxnId="{9CB663A2-210D-48C3-BCDD-0B3A7EDF95D8}">
      <dgm:prSet/>
      <dgm:spPr/>
      <dgm:t>
        <a:bodyPr/>
        <a:lstStyle/>
        <a:p>
          <a:endParaRPr lang="fr-FR" sz="1800"/>
        </a:p>
      </dgm:t>
    </dgm:pt>
    <dgm:pt modelId="{73FD5FCB-D367-4467-821F-6102EE5A09D0}" type="sibTrans" cxnId="{9CB663A2-210D-48C3-BCDD-0B3A7EDF95D8}">
      <dgm:prSet/>
      <dgm:spPr/>
      <dgm:t>
        <a:bodyPr/>
        <a:lstStyle/>
        <a:p>
          <a:endParaRPr lang="fr-FR" sz="1800"/>
        </a:p>
      </dgm:t>
    </dgm:pt>
    <dgm:pt modelId="{F3512687-68C0-4EF0-9605-100680DB6EAE}">
      <dgm:prSet custT="1"/>
      <dgm:spPr/>
      <dgm:t>
        <a:bodyPr/>
        <a:lstStyle/>
        <a:p>
          <a:r>
            <a:rPr lang="fr-FR" sz="1800" b="1" i="1" baseline="0" dirty="0"/>
            <a:t>Pandas (</a:t>
          </a:r>
          <a:r>
            <a:rPr lang="fr-FR" sz="1800" b="1" i="1" baseline="0" dirty="0" err="1"/>
            <a:t>pd</a:t>
          </a:r>
          <a:r>
            <a:rPr lang="fr-FR" sz="1800" b="1" i="1" baseline="0" dirty="0"/>
            <a:t>)</a:t>
          </a:r>
          <a:r>
            <a:rPr lang="fr-FR" sz="1800" b="0" baseline="0" dirty="0"/>
            <a:t>. </a:t>
          </a:r>
          <a:endParaRPr lang="fr-FR" sz="1800" dirty="0"/>
        </a:p>
      </dgm:t>
    </dgm:pt>
    <dgm:pt modelId="{A9F06D68-5190-49B8-B3D6-96C338DD5274}" type="parTrans" cxnId="{88AB8A0A-1D61-423C-82B7-D160F6314952}">
      <dgm:prSet/>
      <dgm:spPr/>
      <dgm:t>
        <a:bodyPr/>
        <a:lstStyle/>
        <a:p>
          <a:endParaRPr lang="fr-FR" sz="1800"/>
        </a:p>
      </dgm:t>
    </dgm:pt>
    <dgm:pt modelId="{00DD8D26-52F9-4BED-8593-2FF9FE319D3B}" type="sibTrans" cxnId="{88AB8A0A-1D61-423C-82B7-D160F6314952}">
      <dgm:prSet/>
      <dgm:spPr/>
      <dgm:t>
        <a:bodyPr/>
        <a:lstStyle/>
        <a:p>
          <a:endParaRPr lang="fr-FR" sz="1800"/>
        </a:p>
      </dgm:t>
    </dgm:pt>
    <dgm:pt modelId="{9740AD59-34D0-411D-B695-A9D8F3C1DD79}">
      <dgm:prSet custT="1"/>
      <dgm:spPr/>
      <dgm:t>
        <a:bodyPr/>
        <a:lstStyle/>
        <a:p>
          <a:r>
            <a:rPr lang="fr-FR" sz="1800" b="1" baseline="0" dirty="0" err="1"/>
            <a:t>Matplotlib</a:t>
          </a:r>
          <a:r>
            <a:rPr lang="fr-FR" sz="1800" b="1" baseline="0" dirty="0"/>
            <a:t> </a:t>
          </a:r>
          <a:endParaRPr lang="fr-FR" sz="1800" dirty="0"/>
        </a:p>
      </dgm:t>
    </dgm:pt>
    <dgm:pt modelId="{CC5DAA89-AE4C-4583-A3BC-E5845DCD97B4}" type="parTrans" cxnId="{8A26EB66-4855-41D8-AD31-79A60D4F5BC1}">
      <dgm:prSet/>
      <dgm:spPr/>
      <dgm:t>
        <a:bodyPr/>
        <a:lstStyle/>
        <a:p>
          <a:endParaRPr lang="fr-FR" sz="1800"/>
        </a:p>
      </dgm:t>
    </dgm:pt>
    <dgm:pt modelId="{86812E5D-03FB-4011-9885-72538C4B47BA}" type="sibTrans" cxnId="{8A26EB66-4855-41D8-AD31-79A60D4F5BC1}">
      <dgm:prSet/>
      <dgm:spPr/>
      <dgm:t>
        <a:bodyPr/>
        <a:lstStyle/>
        <a:p>
          <a:endParaRPr lang="fr-FR" sz="1800"/>
        </a:p>
      </dgm:t>
    </dgm:pt>
    <dgm:pt modelId="{3E29BC49-8C78-4F87-BAA0-BB160FE11048}">
      <dgm:prSet custT="1"/>
      <dgm:spPr/>
      <dgm:t>
        <a:bodyPr/>
        <a:lstStyle/>
        <a:p>
          <a:pPr marL="266700" indent="-266700"/>
          <a:r>
            <a:rPr lang="fr-FR" sz="1800" b="1" baseline="0"/>
            <a:t>.colormap (cm)  </a:t>
          </a:r>
          <a:r>
            <a:rPr lang="fr-FR" sz="1800" b="0" baseline="0"/>
            <a:t>palettes de couleurs</a:t>
          </a:r>
          <a:endParaRPr lang="fr-FR" sz="1800" dirty="0"/>
        </a:p>
      </dgm:t>
    </dgm:pt>
    <dgm:pt modelId="{6147F3FC-E049-4527-A496-407391428359}" type="parTrans" cxnId="{524736B7-35DE-471E-8ED9-5607FF152599}">
      <dgm:prSet/>
      <dgm:spPr/>
      <dgm:t>
        <a:bodyPr/>
        <a:lstStyle/>
        <a:p>
          <a:endParaRPr lang="fr-FR" sz="1800"/>
        </a:p>
      </dgm:t>
    </dgm:pt>
    <dgm:pt modelId="{FBBE1B05-88FE-40F9-9B2A-4633F756BDE4}" type="sibTrans" cxnId="{524736B7-35DE-471E-8ED9-5607FF152599}">
      <dgm:prSet/>
      <dgm:spPr/>
      <dgm:t>
        <a:bodyPr/>
        <a:lstStyle/>
        <a:p>
          <a:endParaRPr lang="fr-FR" sz="1800"/>
        </a:p>
      </dgm:t>
    </dgm:pt>
    <dgm:pt modelId="{6B75BD67-6DE7-474D-9183-E176F706044D}">
      <dgm:prSet custT="1"/>
      <dgm:spPr/>
      <dgm:t>
        <a:bodyPr/>
        <a:lstStyle/>
        <a:p>
          <a:r>
            <a:rPr lang="fr-FR" sz="1800" b="0" baseline="0" dirty="0"/>
            <a:t>Librairie pour faire un produit matriciel </a:t>
          </a:r>
          <a:endParaRPr lang="fr-FR" sz="1800" dirty="0"/>
        </a:p>
      </dgm:t>
    </dgm:pt>
    <dgm:pt modelId="{E2EECABA-DEF7-403C-A144-C7EA3CEA7C33}" type="parTrans" cxnId="{3D8882D8-2278-4EB0-A1BB-7D27D1814998}">
      <dgm:prSet/>
      <dgm:spPr/>
      <dgm:t>
        <a:bodyPr/>
        <a:lstStyle/>
        <a:p>
          <a:endParaRPr lang="fr-FR" sz="1800"/>
        </a:p>
      </dgm:t>
    </dgm:pt>
    <dgm:pt modelId="{55ABD71C-DBE7-4097-93F3-3E8E662A17B3}" type="sibTrans" cxnId="{3D8882D8-2278-4EB0-A1BB-7D27D1814998}">
      <dgm:prSet/>
      <dgm:spPr/>
      <dgm:t>
        <a:bodyPr/>
        <a:lstStyle/>
        <a:p>
          <a:endParaRPr lang="fr-FR" sz="1800"/>
        </a:p>
      </dgm:t>
    </dgm:pt>
    <dgm:pt modelId="{8C7B336F-FCFA-4028-A510-4D07945393A1}">
      <dgm:prSet custT="1"/>
      <dgm:spPr/>
      <dgm:t>
        <a:bodyPr/>
        <a:lstStyle/>
        <a:p>
          <a:r>
            <a:rPr lang="fr-FR" sz="1800" b="0" baseline="0" dirty="0"/>
            <a:t>Librairie pour faire une jointure des tables</a:t>
          </a:r>
          <a:endParaRPr lang="fr-FR" sz="1800" dirty="0"/>
        </a:p>
      </dgm:t>
    </dgm:pt>
    <dgm:pt modelId="{A27703D7-59CE-4F1C-8F83-3A43DFB11DD3}" type="parTrans" cxnId="{8CE9D53F-3B15-49D6-AAA1-4D2037D67F9C}">
      <dgm:prSet/>
      <dgm:spPr/>
      <dgm:t>
        <a:bodyPr/>
        <a:lstStyle/>
        <a:p>
          <a:endParaRPr lang="fr-FR" sz="1800"/>
        </a:p>
      </dgm:t>
    </dgm:pt>
    <dgm:pt modelId="{8D2CEA79-CFD0-4CAE-A5A9-2BD9B91FA953}" type="sibTrans" cxnId="{8CE9D53F-3B15-49D6-AAA1-4D2037D67F9C}">
      <dgm:prSet/>
      <dgm:spPr/>
      <dgm:t>
        <a:bodyPr/>
        <a:lstStyle/>
        <a:p>
          <a:endParaRPr lang="fr-FR" sz="1800"/>
        </a:p>
      </dgm:t>
    </dgm:pt>
    <dgm:pt modelId="{CEB1EC54-DAD9-4E22-94D4-0B91E7062506}">
      <dgm:prSet custT="1"/>
      <dgm:spPr/>
      <dgm:t>
        <a:bodyPr/>
        <a:lstStyle/>
        <a:p>
          <a:pPr marL="266700" indent="-266700"/>
          <a:r>
            <a:rPr lang="fr-FR" sz="1800" b="1" baseline="0"/>
            <a:t>.colors </a:t>
          </a:r>
          <a:endParaRPr lang="fr-FR" sz="1800" dirty="0"/>
        </a:p>
      </dgm:t>
    </dgm:pt>
    <dgm:pt modelId="{AAF134F7-75A4-4F77-AEFA-4FAA364CE36A}" type="parTrans" cxnId="{6C0C8803-EA94-415B-8FC2-5FFFBE085CDD}">
      <dgm:prSet/>
      <dgm:spPr/>
      <dgm:t>
        <a:bodyPr/>
        <a:lstStyle/>
        <a:p>
          <a:endParaRPr lang="fr-FR"/>
        </a:p>
      </dgm:t>
    </dgm:pt>
    <dgm:pt modelId="{B6D00DE9-B00C-40AE-AC14-BD583E5BC9FD}" type="sibTrans" cxnId="{6C0C8803-EA94-415B-8FC2-5FFFBE085CDD}">
      <dgm:prSet/>
      <dgm:spPr/>
      <dgm:t>
        <a:bodyPr/>
        <a:lstStyle/>
        <a:p>
          <a:endParaRPr lang="fr-FR"/>
        </a:p>
      </dgm:t>
    </dgm:pt>
    <dgm:pt modelId="{48D1AAD5-3A9E-4BB1-8475-C2A0A86154FF}">
      <dgm:prSet custT="1"/>
      <dgm:spPr/>
      <dgm:t>
        <a:bodyPr/>
        <a:lstStyle/>
        <a:p>
          <a:pPr marL="266700" indent="-266700"/>
          <a:r>
            <a:rPr lang="fr-FR" sz="1800" b="1" baseline="0" dirty="0"/>
            <a:t>.</a:t>
          </a:r>
          <a:r>
            <a:rPr lang="fr-FR" sz="1800" b="1" baseline="0" dirty="0" err="1"/>
            <a:t>pyplot</a:t>
          </a:r>
          <a:r>
            <a:rPr lang="fr-FR" sz="1800" b="1" baseline="0" dirty="0"/>
            <a:t> (</a:t>
          </a:r>
          <a:r>
            <a:rPr lang="fr-FR" sz="1800" b="1" baseline="0" dirty="0" err="1"/>
            <a:t>plt</a:t>
          </a:r>
          <a:r>
            <a:rPr lang="fr-FR" sz="1800" b="1" baseline="0" dirty="0"/>
            <a:t>) </a:t>
          </a:r>
          <a:r>
            <a:rPr lang="fr-FR" sz="1800" b="0" baseline="0" dirty="0"/>
            <a:t>représenter graphiquement les données sur  les figures.</a:t>
          </a:r>
          <a:endParaRPr lang="fr-FR" sz="1800" dirty="0"/>
        </a:p>
      </dgm:t>
    </dgm:pt>
    <dgm:pt modelId="{1FFD491D-D34C-4B1A-AEA6-DC28579C55B5}" type="parTrans" cxnId="{25ABF316-9098-46C8-9E44-3D72D19BEBCE}">
      <dgm:prSet/>
      <dgm:spPr/>
      <dgm:t>
        <a:bodyPr/>
        <a:lstStyle/>
        <a:p>
          <a:endParaRPr lang="fr-FR"/>
        </a:p>
      </dgm:t>
    </dgm:pt>
    <dgm:pt modelId="{09ED876C-6763-446C-922E-25F569341FC5}" type="sibTrans" cxnId="{25ABF316-9098-46C8-9E44-3D72D19BEBCE}">
      <dgm:prSet/>
      <dgm:spPr/>
      <dgm:t>
        <a:bodyPr/>
        <a:lstStyle/>
        <a:p>
          <a:endParaRPr lang="fr-FR"/>
        </a:p>
      </dgm:t>
    </dgm:pt>
    <dgm:pt modelId="{3DD461C2-AC29-4D5F-A7F6-DFCB9AED1234}">
      <dgm:prSet custT="1"/>
      <dgm:spPr/>
      <dgm:t>
        <a:bodyPr/>
        <a:lstStyle/>
        <a:p>
          <a:endParaRPr lang="fr-FR" sz="1800" dirty="0">
            <a:solidFill>
              <a:schemeClr val="tx2">
                <a:lumMod val="75000"/>
              </a:schemeClr>
            </a:solidFill>
          </a:endParaRPr>
        </a:p>
      </dgm:t>
    </dgm:pt>
    <dgm:pt modelId="{2355D45F-C14C-423E-8F7B-1EFF819FC0CB}" type="parTrans" cxnId="{2B53B788-596C-4F7C-B35B-B7DF9BC16990}">
      <dgm:prSet/>
      <dgm:spPr/>
      <dgm:t>
        <a:bodyPr/>
        <a:lstStyle/>
        <a:p>
          <a:endParaRPr lang="fr-FR"/>
        </a:p>
      </dgm:t>
    </dgm:pt>
    <dgm:pt modelId="{42ACF5CD-E7B1-406B-AF23-83E2CCA56FD5}" type="sibTrans" cxnId="{2B53B788-596C-4F7C-B35B-B7DF9BC16990}">
      <dgm:prSet/>
      <dgm:spPr/>
      <dgm:t>
        <a:bodyPr/>
        <a:lstStyle/>
        <a:p>
          <a:endParaRPr lang="fr-FR"/>
        </a:p>
      </dgm:t>
    </dgm:pt>
    <dgm:pt modelId="{6E5E5677-5CB5-48FF-9B9A-EFD806FDEE1B}">
      <dgm:prSet custT="1"/>
      <dgm:spPr/>
      <dgm:t>
        <a:bodyPr/>
        <a:lstStyle/>
        <a:p>
          <a:endParaRPr lang="fr-FR" sz="1800" dirty="0">
            <a:solidFill>
              <a:schemeClr val="tx2">
                <a:lumMod val="75000"/>
              </a:schemeClr>
            </a:solidFill>
          </a:endParaRPr>
        </a:p>
      </dgm:t>
    </dgm:pt>
    <dgm:pt modelId="{6ADBDF09-D7CB-4444-A329-FF0CC560142F}" type="parTrans" cxnId="{D113D8D9-1CD0-47B7-811A-629431CDD5AC}">
      <dgm:prSet/>
      <dgm:spPr/>
      <dgm:t>
        <a:bodyPr/>
        <a:lstStyle/>
        <a:p>
          <a:endParaRPr lang="fr-FR"/>
        </a:p>
      </dgm:t>
    </dgm:pt>
    <dgm:pt modelId="{FA03B269-6947-484A-9001-74A1C8FB1ABA}" type="sibTrans" cxnId="{D113D8D9-1CD0-47B7-811A-629431CDD5AC}">
      <dgm:prSet/>
      <dgm:spPr/>
      <dgm:t>
        <a:bodyPr/>
        <a:lstStyle/>
        <a:p>
          <a:endParaRPr lang="fr-FR"/>
        </a:p>
      </dgm:t>
    </dgm:pt>
    <dgm:pt modelId="{880E746B-6480-43D4-AC4F-4AB62FCAF521}">
      <dgm:prSet custT="1"/>
      <dgm:spPr/>
      <dgm:t>
        <a:bodyPr/>
        <a:lstStyle/>
        <a:p>
          <a:pPr marL="266700" indent="-266700"/>
          <a:endParaRPr lang="fr-FR" sz="1800" dirty="0">
            <a:solidFill>
              <a:schemeClr val="tx2">
                <a:lumMod val="75000"/>
              </a:schemeClr>
            </a:solidFill>
          </a:endParaRPr>
        </a:p>
      </dgm:t>
    </dgm:pt>
    <dgm:pt modelId="{0414AF8A-1CFF-4CDE-8289-64488750CBFC}" type="parTrans" cxnId="{B51EDD4B-43DA-464F-837A-63F88849B53C}">
      <dgm:prSet/>
      <dgm:spPr/>
      <dgm:t>
        <a:bodyPr/>
        <a:lstStyle/>
        <a:p>
          <a:endParaRPr lang="fr-FR"/>
        </a:p>
      </dgm:t>
    </dgm:pt>
    <dgm:pt modelId="{8E894031-AFC7-4200-B9ED-4E719D993F58}" type="sibTrans" cxnId="{B51EDD4B-43DA-464F-837A-63F88849B53C}">
      <dgm:prSet/>
      <dgm:spPr/>
      <dgm:t>
        <a:bodyPr/>
        <a:lstStyle/>
        <a:p>
          <a:endParaRPr lang="fr-FR"/>
        </a:p>
      </dgm:t>
    </dgm:pt>
    <dgm:pt modelId="{978A1428-7D4F-4E20-8838-7B7C92799CA9}">
      <dgm:prSet custT="1"/>
      <dgm:spPr/>
      <dgm:t>
        <a:bodyPr/>
        <a:lstStyle/>
        <a:p>
          <a:endParaRPr lang="fr-FR" sz="1800" dirty="0">
            <a:solidFill>
              <a:schemeClr val="tx2">
                <a:lumMod val="75000"/>
              </a:schemeClr>
            </a:solidFill>
          </a:endParaRPr>
        </a:p>
      </dgm:t>
    </dgm:pt>
    <dgm:pt modelId="{17729EA2-B1A7-484D-9DF3-9A39123EB9FD}" type="parTrans" cxnId="{3ABBDBD4-D96A-4BDC-A943-65932805D712}">
      <dgm:prSet/>
      <dgm:spPr/>
      <dgm:t>
        <a:bodyPr/>
        <a:lstStyle/>
        <a:p>
          <a:endParaRPr lang="fr-FR"/>
        </a:p>
      </dgm:t>
    </dgm:pt>
    <dgm:pt modelId="{A8F14165-0D8C-468A-AA7A-773554E9DAB8}" type="sibTrans" cxnId="{3ABBDBD4-D96A-4BDC-A943-65932805D712}">
      <dgm:prSet/>
      <dgm:spPr/>
      <dgm:t>
        <a:bodyPr/>
        <a:lstStyle/>
        <a:p>
          <a:endParaRPr lang="fr-FR"/>
        </a:p>
      </dgm:t>
    </dgm:pt>
    <dgm:pt modelId="{2F9E377A-D358-425E-A12B-B3CFD185E257}">
      <dgm:prSet custT="1"/>
      <dgm:spPr/>
      <dgm:t>
        <a:bodyPr/>
        <a:lstStyle/>
        <a:p>
          <a:endParaRPr lang="fr-FR" sz="1800" dirty="0">
            <a:solidFill>
              <a:schemeClr val="tx2">
                <a:lumMod val="75000"/>
              </a:schemeClr>
            </a:solidFill>
          </a:endParaRPr>
        </a:p>
      </dgm:t>
    </dgm:pt>
    <dgm:pt modelId="{993F4A0F-ACCF-4FCA-956C-97656EA220A2}" type="parTrans" cxnId="{E87F86FC-A953-40EA-82C2-17273786D836}">
      <dgm:prSet/>
      <dgm:spPr/>
      <dgm:t>
        <a:bodyPr/>
        <a:lstStyle/>
        <a:p>
          <a:endParaRPr lang="fr-FR"/>
        </a:p>
      </dgm:t>
    </dgm:pt>
    <dgm:pt modelId="{2CDD7FFA-EF13-443D-AB65-25A7FA603332}" type="sibTrans" cxnId="{E87F86FC-A953-40EA-82C2-17273786D836}">
      <dgm:prSet/>
      <dgm:spPr/>
      <dgm:t>
        <a:bodyPr/>
        <a:lstStyle/>
        <a:p>
          <a:endParaRPr lang="fr-FR"/>
        </a:p>
      </dgm:t>
    </dgm:pt>
    <dgm:pt modelId="{39872D80-108C-4BF3-A77E-9B7E6B8C739A}" type="pres">
      <dgm:prSet presAssocID="{71D08906-D088-4AA2-9F15-2F42B3C757F5}" presName="linearFlow" presStyleCnt="0">
        <dgm:presLayoutVars>
          <dgm:dir/>
          <dgm:animLvl val="lvl"/>
          <dgm:resizeHandles/>
        </dgm:presLayoutVars>
      </dgm:prSet>
      <dgm:spPr/>
    </dgm:pt>
    <dgm:pt modelId="{A0569FB4-3C3F-4A80-972A-1288F92B9AC2}" type="pres">
      <dgm:prSet presAssocID="{835224D2-C33F-4E8F-A8AD-1A03C6FA4D62}" presName="compositeNode" presStyleCnt="0">
        <dgm:presLayoutVars>
          <dgm:bulletEnabled val="1"/>
        </dgm:presLayoutVars>
      </dgm:prSet>
      <dgm:spPr/>
    </dgm:pt>
    <dgm:pt modelId="{6DAA47AA-2DF1-4239-BE79-D9354B081053}" type="pres">
      <dgm:prSet presAssocID="{835224D2-C33F-4E8F-A8AD-1A03C6FA4D62}" presName="image" presStyleLbl="fgImgPlace1" presStyleIdx="0" presStyleCnt="3"/>
      <dgm:spPr/>
    </dgm:pt>
    <dgm:pt modelId="{2F207BE8-A700-4C92-9721-1A005D2F042E}" type="pres">
      <dgm:prSet presAssocID="{835224D2-C33F-4E8F-A8AD-1A03C6FA4D62}" presName="childNode" presStyleLbl="node1" presStyleIdx="0" presStyleCnt="3" custScaleY="126716">
        <dgm:presLayoutVars>
          <dgm:bulletEnabled val="1"/>
        </dgm:presLayoutVars>
      </dgm:prSet>
      <dgm:spPr/>
    </dgm:pt>
    <dgm:pt modelId="{A9ADE6EA-6BB7-4FC3-9F53-3723C32B74A7}" type="pres">
      <dgm:prSet presAssocID="{835224D2-C33F-4E8F-A8AD-1A03C6FA4D62}" presName="parentNode" presStyleLbl="revTx" presStyleIdx="0" presStyleCnt="3" custLinFactNeighborX="2330" custLinFactNeighborY="2812">
        <dgm:presLayoutVars>
          <dgm:chMax val="0"/>
          <dgm:bulletEnabled val="1"/>
        </dgm:presLayoutVars>
      </dgm:prSet>
      <dgm:spPr/>
    </dgm:pt>
    <dgm:pt modelId="{B3C5EB29-C0DF-4B16-B935-7AD847D78A20}" type="pres">
      <dgm:prSet presAssocID="{73FD5FCB-D367-4467-821F-6102EE5A09D0}" presName="sibTrans" presStyleCnt="0"/>
      <dgm:spPr/>
    </dgm:pt>
    <dgm:pt modelId="{BD18C44D-7C66-4466-BB57-99F451FA976B}" type="pres">
      <dgm:prSet presAssocID="{F3512687-68C0-4EF0-9605-100680DB6EAE}" presName="compositeNode" presStyleCnt="0">
        <dgm:presLayoutVars>
          <dgm:bulletEnabled val="1"/>
        </dgm:presLayoutVars>
      </dgm:prSet>
      <dgm:spPr/>
    </dgm:pt>
    <dgm:pt modelId="{5ED884A0-1A84-40D8-B8F9-A1B575EEB6E2}" type="pres">
      <dgm:prSet presAssocID="{F3512687-68C0-4EF0-9605-100680DB6EAE}" presName="image" presStyleLbl="fgImgPlace1" presStyleIdx="1" presStyleCnt="3"/>
      <dgm:spPr/>
    </dgm:pt>
    <dgm:pt modelId="{DEAC6C7B-9A20-45B2-8040-02D3F12D7146}" type="pres">
      <dgm:prSet presAssocID="{F3512687-68C0-4EF0-9605-100680DB6EAE}" presName="childNode" presStyleLbl="node1" presStyleIdx="1" presStyleCnt="3" custScaleX="92988" custScaleY="128205">
        <dgm:presLayoutVars>
          <dgm:bulletEnabled val="1"/>
        </dgm:presLayoutVars>
      </dgm:prSet>
      <dgm:spPr/>
    </dgm:pt>
    <dgm:pt modelId="{B5AECAB1-0282-454C-AA49-D3E4FE1B5E08}" type="pres">
      <dgm:prSet presAssocID="{F3512687-68C0-4EF0-9605-100680DB6EAE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68E09FB-A2EA-4DA9-8481-D7DB89D34053}" type="pres">
      <dgm:prSet presAssocID="{00DD8D26-52F9-4BED-8593-2FF9FE319D3B}" presName="sibTrans" presStyleCnt="0"/>
      <dgm:spPr/>
    </dgm:pt>
    <dgm:pt modelId="{76B7CCEC-DEE8-4B90-9C76-5E4A266BBD73}" type="pres">
      <dgm:prSet presAssocID="{9740AD59-34D0-411D-B695-A9D8F3C1DD79}" presName="compositeNode" presStyleCnt="0">
        <dgm:presLayoutVars>
          <dgm:bulletEnabled val="1"/>
        </dgm:presLayoutVars>
      </dgm:prSet>
      <dgm:spPr/>
    </dgm:pt>
    <dgm:pt modelId="{26523828-3A20-4259-9EF1-222E892211CC}" type="pres">
      <dgm:prSet presAssocID="{9740AD59-34D0-411D-B695-A9D8F3C1DD79}" presName="image" presStyleLbl="fgImgPlace1" presStyleIdx="2" presStyleCnt="3" custLinFactNeighborX="-21069"/>
      <dgm:spPr/>
    </dgm:pt>
    <dgm:pt modelId="{59E0E193-5CC7-4A2F-873F-69972376ABB5}" type="pres">
      <dgm:prSet presAssocID="{9740AD59-34D0-411D-B695-A9D8F3C1DD79}" presName="childNode" presStyleLbl="node1" presStyleIdx="2" presStyleCnt="3" custScaleX="128398" custScaleY="128205">
        <dgm:presLayoutVars>
          <dgm:bulletEnabled val="1"/>
        </dgm:presLayoutVars>
      </dgm:prSet>
      <dgm:spPr/>
    </dgm:pt>
    <dgm:pt modelId="{ED0D3EFF-6202-4374-8824-5523A8D385DC}" type="pres">
      <dgm:prSet presAssocID="{9740AD59-34D0-411D-B695-A9D8F3C1DD79}" presName="parentNode" presStyleLbl="revTx" presStyleIdx="2" presStyleCnt="3" custLinFactNeighborX="-34691" custLinFactNeighborY="2812">
        <dgm:presLayoutVars>
          <dgm:chMax val="0"/>
          <dgm:bulletEnabled val="1"/>
        </dgm:presLayoutVars>
      </dgm:prSet>
      <dgm:spPr/>
    </dgm:pt>
  </dgm:ptLst>
  <dgm:cxnLst>
    <dgm:cxn modelId="{6C0C8803-EA94-415B-8FC2-5FFFBE085CDD}" srcId="{9740AD59-34D0-411D-B695-A9D8F3C1DD79}" destId="{CEB1EC54-DAD9-4E22-94D4-0B91E7062506}" srcOrd="3" destOrd="0" parTransId="{AAF134F7-75A4-4F77-AEFA-4FAA364CE36A}" sibTransId="{B6D00DE9-B00C-40AE-AC14-BD583E5BC9FD}"/>
    <dgm:cxn modelId="{AD654707-4287-4F3D-ACD4-B35AEE750B55}" type="presOf" srcId="{835224D2-C33F-4E8F-A8AD-1A03C6FA4D62}" destId="{A9ADE6EA-6BB7-4FC3-9F53-3723C32B74A7}" srcOrd="0" destOrd="0" presId="urn:microsoft.com/office/officeart/2005/8/layout/hList2"/>
    <dgm:cxn modelId="{88AB8A0A-1D61-423C-82B7-D160F6314952}" srcId="{71D08906-D088-4AA2-9F15-2F42B3C757F5}" destId="{F3512687-68C0-4EF0-9605-100680DB6EAE}" srcOrd="1" destOrd="0" parTransId="{A9F06D68-5190-49B8-B3D6-96C338DD5274}" sibTransId="{00DD8D26-52F9-4BED-8593-2FF9FE319D3B}"/>
    <dgm:cxn modelId="{25ABF316-9098-46C8-9E44-3D72D19BEBCE}" srcId="{9740AD59-34D0-411D-B695-A9D8F3C1DD79}" destId="{48D1AAD5-3A9E-4BB1-8475-C2A0A86154FF}" srcOrd="1" destOrd="0" parTransId="{1FFD491D-D34C-4B1A-AEA6-DC28579C55B5}" sibTransId="{09ED876C-6763-446C-922E-25F569341FC5}"/>
    <dgm:cxn modelId="{A85BBB18-7DB8-47CD-BD58-A45F33DCA937}" type="presOf" srcId="{2F9E377A-D358-425E-A12B-B3CFD185E257}" destId="{DEAC6C7B-9A20-45B2-8040-02D3F12D7146}" srcOrd="0" destOrd="0" presId="urn:microsoft.com/office/officeart/2005/8/layout/hList2"/>
    <dgm:cxn modelId="{90E9091A-8393-409C-A9F2-B194B198CCB7}" type="presOf" srcId="{F3512687-68C0-4EF0-9605-100680DB6EAE}" destId="{B5AECAB1-0282-454C-AA49-D3E4FE1B5E08}" srcOrd="0" destOrd="0" presId="urn:microsoft.com/office/officeart/2005/8/layout/hList2"/>
    <dgm:cxn modelId="{5DD51C24-04FA-4DAD-B3BF-C516FBBDA46F}" type="presOf" srcId="{48D1AAD5-3A9E-4BB1-8475-C2A0A86154FF}" destId="{59E0E193-5CC7-4A2F-873F-69972376ABB5}" srcOrd="0" destOrd="1" presId="urn:microsoft.com/office/officeart/2005/8/layout/hList2"/>
    <dgm:cxn modelId="{8CE9D53F-3B15-49D6-AAA1-4D2037D67F9C}" srcId="{F3512687-68C0-4EF0-9605-100680DB6EAE}" destId="{8C7B336F-FCFA-4028-A510-4D07945393A1}" srcOrd="2" destOrd="0" parTransId="{A27703D7-59CE-4F1C-8F83-3A43DFB11DD3}" sibTransId="{8D2CEA79-CFD0-4CAE-A5A9-2BD9B91FA953}"/>
    <dgm:cxn modelId="{12961D62-8FCD-4FB2-BDCC-319B1D2AD2DA}" type="presOf" srcId="{CEB1EC54-DAD9-4E22-94D4-0B91E7062506}" destId="{59E0E193-5CC7-4A2F-873F-69972376ABB5}" srcOrd="0" destOrd="3" presId="urn:microsoft.com/office/officeart/2005/8/layout/hList2"/>
    <dgm:cxn modelId="{8A26EB66-4855-41D8-AD31-79A60D4F5BC1}" srcId="{71D08906-D088-4AA2-9F15-2F42B3C757F5}" destId="{9740AD59-34D0-411D-B695-A9D8F3C1DD79}" srcOrd="2" destOrd="0" parTransId="{CC5DAA89-AE4C-4583-A3BC-E5845DCD97B4}" sibTransId="{86812E5D-03FB-4011-9885-72538C4B47BA}"/>
    <dgm:cxn modelId="{B51EDD4B-43DA-464F-837A-63F88849B53C}" srcId="{9740AD59-34D0-411D-B695-A9D8F3C1DD79}" destId="{880E746B-6480-43D4-AC4F-4AB62FCAF521}" srcOrd="0" destOrd="0" parTransId="{0414AF8A-1CFF-4CDE-8289-64488750CBFC}" sibTransId="{8E894031-AFC7-4200-B9ED-4E719D993F58}"/>
    <dgm:cxn modelId="{E1569E50-1479-46B9-899B-BDD147FF2FFA}" type="presOf" srcId="{9740AD59-34D0-411D-B695-A9D8F3C1DD79}" destId="{ED0D3EFF-6202-4374-8824-5523A8D385DC}" srcOrd="0" destOrd="0" presId="urn:microsoft.com/office/officeart/2005/8/layout/hList2"/>
    <dgm:cxn modelId="{1CDA5D87-E108-4FC3-8E8C-B03856C11F16}" type="presOf" srcId="{880E746B-6480-43D4-AC4F-4AB62FCAF521}" destId="{59E0E193-5CC7-4A2F-873F-69972376ABB5}" srcOrd="0" destOrd="0" presId="urn:microsoft.com/office/officeart/2005/8/layout/hList2"/>
    <dgm:cxn modelId="{2B53B788-596C-4F7C-B35B-B7DF9BC16990}" srcId="{835224D2-C33F-4E8F-A8AD-1A03C6FA4D62}" destId="{3DD461C2-AC29-4D5F-A7F6-DFCB9AED1234}" srcOrd="1" destOrd="0" parTransId="{2355D45F-C14C-423E-8F7B-1EFF819FC0CB}" sibTransId="{42ACF5CD-E7B1-406B-AF23-83E2CCA56FD5}"/>
    <dgm:cxn modelId="{CFA75296-2205-4815-ABBD-5D4E29212F3D}" type="presOf" srcId="{3E29BC49-8C78-4F87-BAA0-BB160FE11048}" destId="{59E0E193-5CC7-4A2F-873F-69972376ABB5}" srcOrd="0" destOrd="2" presId="urn:microsoft.com/office/officeart/2005/8/layout/hList2"/>
    <dgm:cxn modelId="{9CB663A2-210D-48C3-BCDD-0B3A7EDF95D8}" srcId="{71D08906-D088-4AA2-9F15-2F42B3C757F5}" destId="{835224D2-C33F-4E8F-A8AD-1A03C6FA4D62}" srcOrd="0" destOrd="0" parTransId="{EFFA4EE2-AE38-4636-A6DE-1F84D8866435}" sibTransId="{73FD5FCB-D367-4467-821F-6102EE5A09D0}"/>
    <dgm:cxn modelId="{5B2055A6-C1D7-4BDA-A342-CE4FBEA9412E}" type="presOf" srcId="{6E5E5677-5CB5-48FF-9B9A-EFD806FDEE1B}" destId="{DEAC6C7B-9A20-45B2-8040-02D3F12D7146}" srcOrd="0" destOrd="1" presId="urn:microsoft.com/office/officeart/2005/8/layout/hList2"/>
    <dgm:cxn modelId="{524736B7-35DE-471E-8ED9-5607FF152599}" srcId="{9740AD59-34D0-411D-B695-A9D8F3C1DD79}" destId="{3E29BC49-8C78-4F87-BAA0-BB160FE11048}" srcOrd="2" destOrd="0" parTransId="{6147F3FC-E049-4527-A496-407391428359}" sibTransId="{FBBE1B05-88FE-40F9-9B2A-4633F756BDE4}"/>
    <dgm:cxn modelId="{26286EBB-6836-4D80-875B-20D233145CF0}" type="presOf" srcId="{6B75BD67-6DE7-474D-9183-E176F706044D}" destId="{2F207BE8-A700-4C92-9721-1A005D2F042E}" srcOrd="0" destOrd="2" presId="urn:microsoft.com/office/officeart/2005/8/layout/hList2"/>
    <dgm:cxn modelId="{BB4100C0-C58C-4154-B09F-E11DBB3DFA4A}" type="presOf" srcId="{8C7B336F-FCFA-4028-A510-4D07945393A1}" destId="{DEAC6C7B-9A20-45B2-8040-02D3F12D7146}" srcOrd="0" destOrd="2" presId="urn:microsoft.com/office/officeart/2005/8/layout/hList2"/>
    <dgm:cxn modelId="{89D73FC8-B459-4355-99E7-16B251BBBCE4}" type="presOf" srcId="{71D08906-D088-4AA2-9F15-2F42B3C757F5}" destId="{39872D80-108C-4BF3-A77E-9B7E6B8C739A}" srcOrd="0" destOrd="0" presId="urn:microsoft.com/office/officeart/2005/8/layout/hList2"/>
    <dgm:cxn modelId="{F2FD0CD2-5AE7-42B8-A140-309ED11A0676}" type="presOf" srcId="{3DD461C2-AC29-4D5F-A7F6-DFCB9AED1234}" destId="{2F207BE8-A700-4C92-9721-1A005D2F042E}" srcOrd="0" destOrd="1" presId="urn:microsoft.com/office/officeart/2005/8/layout/hList2"/>
    <dgm:cxn modelId="{3ABBDBD4-D96A-4BDC-A943-65932805D712}" srcId="{835224D2-C33F-4E8F-A8AD-1A03C6FA4D62}" destId="{978A1428-7D4F-4E20-8838-7B7C92799CA9}" srcOrd="0" destOrd="0" parTransId="{17729EA2-B1A7-484D-9DF3-9A39123EB9FD}" sibTransId="{A8F14165-0D8C-468A-AA7A-773554E9DAB8}"/>
    <dgm:cxn modelId="{3D8882D8-2278-4EB0-A1BB-7D27D1814998}" srcId="{835224D2-C33F-4E8F-A8AD-1A03C6FA4D62}" destId="{6B75BD67-6DE7-474D-9183-E176F706044D}" srcOrd="2" destOrd="0" parTransId="{E2EECABA-DEF7-403C-A144-C7EA3CEA7C33}" sibTransId="{55ABD71C-DBE7-4097-93F3-3E8E662A17B3}"/>
    <dgm:cxn modelId="{D113D8D9-1CD0-47B7-811A-629431CDD5AC}" srcId="{F3512687-68C0-4EF0-9605-100680DB6EAE}" destId="{6E5E5677-5CB5-48FF-9B9A-EFD806FDEE1B}" srcOrd="1" destOrd="0" parTransId="{6ADBDF09-D7CB-4444-A329-FF0CC560142F}" sibTransId="{FA03B269-6947-484A-9001-74A1C8FB1ABA}"/>
    <dgm:cxn modelId="{05DE8DFA-8B4D-41FA-8EAF-F3BE9A4B1675}" type="presOf" srcId="{978A1428-7D4F-4E20-8838-7B7C92799CA9}" destId="{2F207BE8-A700-4C92-9721-1A005D2F042E}" srcOrd="0" destOrd="0" presId="urn:microsoft.com/office/officeart/2005/8/layout/hList2"/>
    <dgm:cxn modelId="{E87F86FC-A953-40EA-82C2-17273786D836}" srcId="{F3512687-68C0-4EF0-9605-100680DB6EAE}" destId="{2F9E377A-D358-425E-A12B-B3CFD185E257}" srcOrd="0" destOrd="0" parTransId="{993F4A0F-ACCF-4FCA-956C-97656EA220A2}" sibTransId="{2CDD7FFA-EF13-443D-AB65-25A7FA603332}"/>
    <dgm:cxn modelId="{B23FC826-4669-4BDB-BCE5-275B85CD96E5}" type="presParOf" srcId="{39872D80-108C-4BF3-A77E-9B7E6B8C739A}" destId="{A0569FB4-3C3F-4A80-972A-1288F92B9AC2}" srcOrd="0" destOrd="0" presId="urn:microsoft.com/office/officeart/2005/8/layout/hList2"/>
    <dgm:cxn modelId="{C5A5BC2F-B087-4E21-B15E-57D64B57EE2C}" type="presParOf" srcId="{A0569FB4-3C3F-4A80-972A-1288F92B9AC2}" destId="{6DAA47AA-2DF1-4239-BE79-D9354B081053}" srcOrd="0" destOrd="0" presId="urn:microsoft.com/office/officeart/2005/8/layout/hList2"/>
    <dgm:cxn modelId="{784C1114-BD4D-40B6-B923-16C35D0DD370}" type="presParOf" srcId="{A0569FB4-3C3F-4A80-972A-1288F92B9AC2}" destId="{2F207BE8-A700-4C92-9721-1A005D2F042E}" srcOrd="1" destOrd="0" presId="urn:microsoft.com/office/officeart/2005/8/layout/hList2"/>
    <dgm:cxn modelId="{6F338FCC-D7E2-45AE-A362-1C4A449ED8DD}" type="presParOf" srcId="{A0569FB4-3C3F-4A80-972A-1288F92B9AC2}" destId="{A9ADE6EA-6BB7-4FC3-9F53-3723C32B74A7}" srcOrd="2" destOrd="0" presId="urn:microsoft.com/office/officeart/2005/8/layout/hList2"/>
    <dgm:cxn modelId="{743AFBEE-CFBC-4F25-93DB-D80550581572}" type="presParOf" srcId="{39872D80-108C-4BF3-A77E-9B7E6B8C739A}" destId="{B3C5EB29-C0DF-4B16-B935-7AD847D78A20}" srcOrd="1" destOrd="0" presId="urn:microsoft.com/office/officeart/2005/8/layout/hList2"/>
    <dgm:cxn modelId="{316DD68B-16C4-4265-98AE-9B16449C4910}" type="presParOf" srcId="{39872D80-108C-4BF3-A77E-9B7E6B8C739A}" destId="{BD18C44D-7C66-4466-BB57-99F451FA976B}" srcOrd="2" destOrd="0" presId="urn:microsoft.com/office/officeart/2005/8/layout/hList2"/>
    <dgm:cxn modelId="{62A288AB-251B-4C92-8649-F1B0A0A7CAC0}" type="presParOf" srcId="{BD18C44D-7C66-4466-BB57-99F451FA976B}" destId="{5ED884A0-1A84-40D8-B8F9-A1B575EEB6E2}" srcOrd="0" destOrd="0" presId="urn:microsoft.com/office/officeart/2005/8/layout/hList2"/>
    <dgm:cxn modelId="{CFF72CE6-6EBA-4424-BD1C-B60DB6584462}" type="presParOf" srcId="{BD18C44D-7C66-4466-BB57-99F451FA976B}" destId="{DEAC6C7B-9A20-45B2-8040-02D3F12D7146}" srcOrd="1" destOrd="0" presId="urn:microsoft.com/office/officeart/2005/8/layout/hList2"/>
    <dgm:cxn modelId="{15A4FCCD-EB10-46B2-8469-86C405E4445B}" type="presParOf" srcId="{BD18C44D-7C66-4466-BB57-99F451FA976B}" destId="{B5AECAB1-0282-454C-AA49-D3E4FE1B5E08}" srcOrd="2" destOrd="0" presId="urn:microsoft.com/office/officeart/2005/8/layout/hList2"/>
    <dgm:cxn modelId="{9417E09B-A680-469E-AFB3-8B65982C2D68}" type="presParOf" srcId="{39872D80-108C-4BF3-A77E-9B7E6B8C739A}" destId="{D68E09FB-A2EA-4DA9-8481-D7DB89D34053}" srcOrd="3" destOrd="0" presId="urn:microsoft.com/office/officeart/2005/8/layout/hList2"/>
    <dgm:cxn modelId="{FF9CD078-CA77-4013-8DA0-191D6B9B83F7}" type="presParOf" srcId="{39872D80-108C-4BF3-A77E-9B7E6B8C739A}" destId="{76B7CCEC-DEE8-4B90-9C76-5E4A266BBD73}" srcOrd="4" destOrd="0" presId="urn:microsoft.com/office/officeart/2005/8/layout/hList2"/>
    <dgm:cxn modelId="{01F9E99B-E202-4588-9CC9-FE2F52560CEF}" type="presParOf" srcId="{76B7CCEC-DEE8-4B90-9C76-5E4A266BBD73}" destId="{26523828-3A20-4259-9EF1-222E892211CC}" srcOrd="0" destOrd="0" presId="urn:microsoft.com/office/officeart/2005/8/layout/hList2"/>
    <dgm:cxn modelId="{47C64074-CEAD-4246-9B4A-AB58862E99D9}" type="presParOf" srcId="{76B7CCEC-DEE8-4B90-9C76-5E4A266BBD73}" destId="{59E0E193-5CC7-4A2F-873F-69972376ABB5}" srcOrd="1" destOrd="0" presId="urn:microsoft.com/office/officeart/2005/8/layout/hList2"/>
    <dgm:cxn modelId="{B5DBA082-FD02-4BF0-A17F-41BD19A29861}" type="presParOf" srcId="{76B7CCEC-DEE8-4B90-9C76-5E4A266BBD73}" destId="{ED0D3EFF-6202-4374-8824-5523A8D385D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8ECDB-1488-481F-BA6E-578FD0037F09}" type="doc">
      <dgm:prSet loTypeId="urn:microsoft.com/office/officeart/2005/8/layout/hierarchy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C5B8D40-9886-473C-92BE-36FEA11E6A8D}">
      <dgm:prSet custT="1"/>
      <dgm:spPr/>
      <dgm:t>
        <a:bodyPr/>
        <a:lstStyle/>
        <a:p>
          <a:r>
            <a:rPr lang="fr-FR" sz="2400" b="0" baseline="0" dirty="0"/>
            <a:t>Proportion de Aliments pour animaux: </a:t>
          </a:r>
        </a:p>
        <a:p>
          <a:r>
            <a:rPr lang="fr-FR" sz="2400" b="0" baseline="0" dirty="0"/>
            <a:t>13.24 %</a:t>
          </a:r>
          <a:endParaRPr lang="fr-FR" sz="2400" dirty="0"/>
        </a:p>
      </dgm:t>
    </dgm:pt>
    <dgm:pt modelId="{AC5504ED-C239-419F-92BD-70F3D4810319}" type="parTrans" cxnId="{45E7A7F1-B313-4245-A15B-0F4D539B8D81}">
      <dgm:prSet/>
      <dgm:spPr/>
      <dgm:t>
        <a:bodyPr/>
        <a:lstStyle/>
        <a:p>
          <a:endParaRPr lang="fr-FR" sz="2400"/>
        </a:p>
      </dgm:t>
    </dgm:pt>
    <dgm:pt modelId="{91B9C0D0-F9D2-4DF3-9B53-04CA083EE97C}" type="sibTrans" cxnId="{45E7A7F1-B313-4245-A15B-0F4D539B8D81}">
      <dgm:prSet/>
      <dgm:spPr/>
      <dgm:t>
        <a:bodyPr/>
        <a:lstStyle/>
        <a:p>
          <a:endParaRPr lang="fr-FR" sz="2400"/>
        </a:p>
      </dgm:t>
    </dgm:pt>
    <dgm:pt modelId="{81868699-1B05-4649-B63A-1430BBB69183}">
      <dgm:prSet custT="1"/>
      <dgm:spPr/>
      <dgm:t>
        <a:bodyPr/>
        <a:lstStyle/>
        <a:p>
          <a:r>
            <a:rPr lang="fr-FR" sz="2400" b="0" baseline="0" dirty="0"/>
            <a:t>Proportion de Pertes:</a:t>
          </a:r>
        </a:p>
        <a:p>
          <a:r>
            <a:rPr lang="fr-FR" sz="2400" b="0" baseline="0" dirty="0"/>
            <a:t> 4.61 %</a:t>
          </a:r>
          <a:endParaRPr lang="fr-FR" sz="2400" dirty="0"/>
        </a:p>
      </dgm:t>
    </dgm:pt>
    <dgm:pt modelId="{B882AD0A-97A8-4E4A-B45E-844CAE28FFDA}" type="parTrans" cxnId="{0334B92C-681A-47DD-BAF0-E281E25C6975}">
      <dgm:prSet/>
      <dgm:spPr/>
      <dgm:t>
        <a:bodyPr/>
        <a:lstStyle/>
        <a:p>
          <a:endParaRPr lang="fr-FR" sz="2400"/>
        </a:p>
      </dgm:t>
    </dgm:pt>
    <dgm:pt modelId="{2E77AF7A-2702-48E5-BE6F-FD7F3A2D83EF}" type="sibTrans" cxnId="{0334B92C-681A-47DD-BAF0-E281E25C6975}">
      <dgm:prSet/>
      <dgm:spPr/>
      <dgm:t>
        <a:bodyPr/>
        <a:lstStyle/>
        <a:p>
          <a:endParaRPr lang="fr-FR" sz="2400"/>
        </a:p>
      </dgm:t>
    </dgm:pt>
    <dgm:pt modelId="{BC2031D9-CF7A-4BCD-B680-20E31AC6C6A4}">
      <dgm:prSet custT="1"/>
      <dgm:spPr/>
      <dgm:t>
        <a:bodyPr/>
        <a:lstStyle/>
        <a:p>
          <a:r>
            <a:rPr lang="fr-FR" sz="2400" b="0" baseline="0" dirty="0"/>
            <a:t>Proportion de Aliments humains :</a:t>
          </a:r>
        </a:p>
        <a:p>
          <a:r>
            <a:rPr lang="fr-FR" sz="2400" b="0" baseline="0" dirty="0"/>
            <a:t> 49.51 %</a:t>
          </a:r>
          <a:endParaRPr lang="fr-FR" sz="2400" dirty="0"/>
        </a:p>
      </dgm:t>
    </dgm:pt>
    <dgm:pt modelId="{579A6B74-BB3F-4685-9E06-C5CA3E3C40AB}" type="parTrans" cxnId="{7ED3FDF3-EB85-4D23-9C42-0600E76C5055}">
      <dgm:prSet/>
      <dgm:spPr/>
      <dgm:t>
        <a:bodyPr/>
        <a:lstStyle/>
        <a:p>
          <a:endParaRPr lang="fr-FR" sz="2400"/>
        </a:p>
      </dgm:t>
    </dgm:pt>
    <dgm:pt modelId="{A277B6F0-1299-4C2F-B9CF-013476829F47}" type="sibTrans" cxnId="{7ED3FDF3-EB85-4D23-9C42-0600E76C5055}">
      <dgm:prSet/>
      <dgm:spPr/>
      <dgm:t>
        <a:bodyPr/>
        <a:lstStyle/>
        <a:p>
          <a:endParaRPr lang="fr-FR" sz="2400"/>
        </a:p>
      </dgm:t>
    </dgm:pt>
    <dgm:pt modelId="{19727CE5-3B96-4612-8B13-8EC2834ED4FF}" type="pres">
      <dgm:prSet presAssocID="{C058ECDB-1488-481F-BA6E-578FD0037F0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A97A1C-7E8D-420D-A66B-01135E1093DE}" type="pres">
      <dgm:prSet presAssocID="{1C5B8D40-9886-473C-92BE-36FEA11E6A8D}" presName="root" presStyleCnt="0"/>
      <dgm:spPr/>
    </dgm:pt>
    <dgm:pt modelId="{C132A5A6-D65F-49B1-8A29-E26C8071D29F}" type="pres">
      <dgm:prSet presAssocID="{1C5B8D40-9886-473C-92BE-36FEA11E6A8D}" presName="rootComposite" presStyleCnt="0"/>
      <dgm:spPr/>
    </dgm:pt>
    <dgm:pt modelId="{AF490578-8C56-4D05-976F-AE16CA073774}" type="pres">
      <dgm:prSet presAssocID="{1C5B8D40-9886-473C-92BE-36FEA11E6A8D}" presName="rootText" presStyleLbl="node1" presStyleIdx="0" presStyleCnt="3" custScaleX="132240" custScaleY="162068"/>
      <dgm:spPr/>
    </dgm:pt>
    <dgm:pt modelId="{D2CE077B-0921-4818-BE55-572B254B1373}" type="pres">
      <dgm:prSet presAssocID="{1C5B8D40-9886-473C-92BE-36FEA11E6A8D}" presName="rootConnector" presStyleLbl="node1" presStyleIdx="0" presStyleCnt="3"/>
      <dgm:spPr/>
    </dgm:pt>
    <dgm:pt modelId="{992C4118-DD8E-43EF-A08B-EB2D276853AD}" type="pres">
      <dgm:prSet presAssocID="{1C5B8D40-9886-473C-92BE-36FEA11E6A8D}" presName="childShape" presStyleCnt="0"/>
      <dgm:spPr/>
    </dgm:pt>
    <dgm:pt modelId="{19326C3F-F802-4F17-B5BE-D5B2905CF77E}" type="pres">
      <dgm:prSet presAssocID="{81868699-1B05-4649-B63A-1430BBB69183}" presName="root" presStyleCnt="0"/>
      <dgm:spPr/>
    </dgm:pt>
    <dgm:pt modelId="{7067B011-DEB2-4C01-9841-BB959B7D57A6}" type="pres">
      <dgm:prSet presAssocID="{81868699-1B05-4649-B63A-1430BBB69183}" presName="rootComposite" presStyleCnt="0"/>
      <dgm:spPr/>
    </dgm:pt>
    <dgm:pt modelId="{9A197BE3-42C4-4E01-AAD4-6A223F1D90E3}" type="pres">
      <dgm:prSet presAssocID="{81868699-1B05-4649-B63A-1430BBB69183}" presName="rootText" presStyleLbl="node1" presStyleIdx="1" presStyleCnt="3" custScaleY="158639"/>
      <dgm:spPr/>
    </dgm:pt>
    <dgm:pt modelId="{AC5A4AB8-5B4C-42FA-B1A4-737CE1C99C58}" type="pres">
      <dgm:prSet presAssocID="{81868699-1B05-4649-B63A-1430BBB69183}" presName="rootConnector" presStyleLbl="node1" presStyleIdx="1" presStyleCnt="3"/>
      <dgm:spPr/>
    </dgm:pt>
    <dgm:pt modelId="{0523D6EB-AB3E-4D9C-8E5A-73DC4818549C}" type="pres">
      <dgm:prSet presAssocID="{81868699-1B05-4649-B63A-1430BBB69183}" presName="childShape" presStyleCnt="0"/>
      <dgm:spPr/>
    </dgm:pt>
    <dgm:pt modelId="{4BABA69A-3863-4983-8A06-AC765B838E50}" type="pres">
      <dgm:prSet presAssocID="{BC2031D9-CF7A-4BCD-B680-20E31AC6C6A4}" presName="root" presStyleCnt="0"/>
      <dgm:spPr/>
    </dgm:pt>
    <dgm:pt modelId="{C00F9F26-2957-4F9D-8DF4-8F20EC1D7F3E}" type="pres">
      <dgm:prSet presAssocID="{BC2031D9-CF7A-4BCD-B680-20E31AC6C6A4}" presName="rootComposite" presStyleCnt="0"/>
      <dgm:spPr/>
    </dgm:pt>
    <dgm:pt modelId="{B6293D37-FB48-4A7E-A664-DD1B20690480}" type="pres">
      <dgm:prSet presAssocID="{BC2031D9-CF7A-4BCD-B680-20E31AC6C6A4}" presName="rootText" presStyleLbl="node1" presStyleIdx="2" presStyleCnt="3" custScaleY="160354"/>
      <dgm:spPr/>
    </dgm:pt>
    <dgm:pt modelId="{335B2D31-3C3B-402D-BEC8-D4916A8C3E6D}" type="pres">
      <dgm:prSet presAssocID="{BC2031D9-CF7A-4BCD-B680-20E31AC6C6A4}" presName="rootConnector" presStyleLbl="node1" presStyleIdx="2" presStyleCnt="3"/>
      <dgm:spPr/>
    </dgm:pt>
    <dgm:pt modelId="{9A64EF12-586C-4675-B4F7-1163D686B718}" type="pres">
      <dgm:prSet presAssocID="{BC2031D9-CF7A-4BCD-B680-20E31AC6C6A4}" presName="childShape" presStyleCnt="0"/>
      <dgm:spPr/>
    </dgm:pt>
  </dgm:ptLst>
  <dgm:cxnLst>
    <dgm:cxn modelId="{EDCA461D-0AB2-45DA-BC75-53CE4A0B358A}" type="presOf" srcId="{1C5B8D40-9886-473C-92BE-36FEA11E6A8D}" destId="{D2CE077B-0921-4818-BE55-572B254B1373}" srcOrd="1" destOrd="0" presId="urn:microsoft.com/office/officeart/2005/8/layout/hierarchy3"/>
    <dgm:cxn modelId="{27581728-5275-43DB-84EB-D6F8390549C0}" type="presOf" srcId="{C058ECDB-1488-481F-BA6E-578FD0037F09}" destId="{19727CE5-3B96-4612-8B13-8EC2834ED4FF}" srcOrd="0" destOrd="0" presId="urn:microsoft.com/office/officeart/2005/8/layout/hierarchy3"/>
    <dgm:cxn modelId="{0334B92C-681A-47DD-BAF0-E281E25C6975}" srcId="{C058ECDB-1488-481F-BA6E-578FD0037F09}" destId="{81868699-1B05-4649-B63A-1430BBB69183}" srcOrd="1" destOrd="0" parTransId="{B882AD0A-97A8-4E4A-B45E-844CAE28FFDA}" sibTransId="{2E77AF7A-2702-48E5-BE6F-FD7F3A2D83EF}"/>
    <dgm:cxn modelId="{E88A3C3F-9FCE-4D7B-878F-8EC6D583C080}" type="presOf" srcId="{1C5B8D40-9886-473C-92BE-36FEA11E6A8D}" destId="{AF490578-8C56-4D05-976F-AE16CA073774}" srcOrd="0" destOrd="0" presId="urn:microsoft.com/office/officeart/2005/8/layout/hierarchy3"/>
    <dgm:cxn modelId="{E4474A5F-A252-47F3-8DD8-AB7A77FC5812}" type="presOf" srcId="{BC2031D9-CF7A-4BCD-B680-20E31AC6C6A4}" destId="{B6293D37-FB48-4A7E-A664-DD1B20690480}" srcOrd="0" destOrd="0" presId="urn:microsoft.com/office/officeart/2005/8/layout/hierarchy3"/>
    <dgm:cxn modelId="{29FEFF67-6E8C-4B40-B908-1897517230B0}" type="presOf" srcId="{BC2031D9-CF7A-4BCD-B680-20E31AC6C6A4}" destId="{335B2D31-3C3B-402D-BEC8-D4916A8C3E6D}" srcOrd="1" destOrd="0" presId="urn:microsoft.com/office/officeart/2005/8/layout/hierarchy3"/>
    <dgm:cxn modelId="{6B2EE094-2235-4B28-8EED-96723E9CE5FC}" type="presOf" srcId="{81868699-1B05-4649-B63A-1430BBB69183}" destId="{9A197BE3-42C4-4E01-AAD4-6A223F1D90E3}" srcOrd="0" destOrd="0" presId="urn:microsoft.com/office/officeart/2005/8/layout/hierarchy3"/>
    <dgm:cxn modelId="{7ED6D6EA-2069-4D41-9FD5-E852712A80C0}" type="presOf" srcId="{81868699-1B05-4649-B63A-1430BBB69183}" destId="{AC5A4AB8-5B4C-42FA-B1A4-737CE1C99C58}" srcOrd="1" destOrd="0" presId="urn:microsoft.com/office/officeart/2005/8/layout/hierarchy3"/>
    <dgm:cxn modelId="{45E7A7F1-B313-4245-A15B-0F4D539B8D81}" srcId="{C058ECDB-1488-481F-BA6E-578FD0037F09}" destId="{1C5B8D40-9886-473C-92BE-36FEA11E6A8D}" srcOrd="0" destOrd="0" parTransId="{AC5504ED-C239-419F-92BD-70F3D4810319}" sibTransId="{91B9C0D0-F9D2-4DF3-9B53-04CA083EE97C}"/>
    <dgm:cxn modelId="{7ED3FDF3-EB85-4D23-9C42-0600E76C5055}" srcId="{C058ECDB-1488-481F-BA6E-578FD0037F09}" destId="{BC2031D9-CF7A-4BCD-B680-20E31AC6C6A4}" srcOrd="2" destOrd="0" parTransId="{579A6B74-BB3F-4685-9E06-C5CA3E3C40AB}" sibTransId="{A277B6F0-1299-4C2F-B9CF-013476829F47}"/>
    <dgm:cxn modelId="{217CD60E-F2F2-4AA4-A571-40D59F8E92C2}" type="presParOf" srcId="{19727CE5-3B96-4612-8B13-8EC2834ED4FF}" destId="{20A97A1C-7E8D-420D-A66B-01135E1093DE}" srcOrd="0" destOrd="0" presId="urn:microsoft.com/office/officeart/2005/8/layout/hierarchy3"/>
    <dgm:cxn modelId="{F7F7AA51-BA68-4B53-92DF-FFA70C4E07EB}" type="presParOf" srcId="{20A97A1C-7E8D-420D-A66B-01135E1093DE}" destId="{C132A5A6-D65F-49B1-8A29-E26C8071D29F}" srcOrd="0" destOrd="0" presId="urn:microsoft.com/office/officeart/2005/8/layout/hierarchy3"/>
    <dgm:cxn modelId="{C21F9C2E-95C7-47BE-B44B-25E73C762946}" type="presParOf" srcId="{C132A5A6-D65F-49B1-8A29-E26C8071D29F}" destId="{AF490578-8C56-4D05-976F-AE16CA073774}" srcOrd="0" destOrd="0" presId="urn:microsoft.com/office/officeart/2005/8/layout/hierarchy3"/>
    <dgm:cxn modelId="{AC473536-8B59-40F4-8CE3-EC61C987CE96}" type="presParOf" srcId="{C132A5A6-D65F-49B1-8A29-E26C8071D29F}" destId="{D2CE077B-0921-4818-BE55-572B254B1373}" srcOrd="1" destOrd="0" presId="urn:microsoft.com/office/officeart/2005/8/layout/hierarchy3"/>
    <dgm:cxn modelId="{97963869-A97D-4F33-8E25-7E49527AC6C0}" type="presParOf" srcId="{20A97A1C-7E8D-420D-A66B-01135E1093DE}" destId="{992C4118-DD8E-43EF-A08B-EB2D276853AD}" srcOrd="1" destOrd="0" presId="urn:microsoft.com/office/officeart/2005/8/layout/hierarchy3"/>
    <dgm:cxn modelId="{60F7302E-3933-4659-89E5-026147A99F30}" type="presParOf" srcId="{19727CE5-3B96-4612-8B13-8EC2834ED4FF}" destId="{19326C3F-F802-4F17-B5BE-D5B2905CF77E}" srcOrd="1" destOrd="0" presId="urn:microsoft.com/office/officeart/2005/8/layout/hierarchy3"/>
    <dgm:cxn modelId="{6F83403E-A035-43F8-B2AE-065BE63203AB}" type="presParOf" srcId="{19326C3F-F802-4F17-B5BE-D5B2905CF77E}" destId="{7067B011-DEB2-4C01-9841-BB959B7D57A6}" srcOrd="0" destOrd="0" presId="urn:microsoft.com/office/officeart/2005/8/layout/hierarchy3"/>
    <dgm:cxn modelId="{A779A028-8912-495C-845B-37658379907C}" type="presParOf" srcId="{7067B011-DEB2-4C01-9841-BB959B7D57A6}" destId="{9A197BE3-42C4-4E01-AAD4-6A223F1D90E3}" srcOrd="0" destOrd="0" presId="urn:microsoft.com/office/officeart/2005/8/layout/hierarchy3"/>
    <dgm:cxn modelId="{3C23A75D-1A44-44C2-A8E5-279B89D26D43}" type="presParOf" srcId="{7067B011-DEB2-4C01-9841-BB959B7D57A6}" destId="{AC5A4AB8-5B4C-42FA-B1A4-737CE1C99C58}" srcOrd="1" destOrd="0" presId="urn:microsoft.com/office/officeart/2005/8/layout/hierarchy3"/>
    <dgm:cxn modelId="{DB7C58D5-7B30-474F-8090-1D9045B7812D}" type="presParOf" srcId="{19326C3F-F802-4F17-B5BE-D5B2905CF77E}" destId="{0523D6EB-AB3E-4D9C-8E5A-73DC4818549C}" srcOrd="1" destOrd="0" presId="urn:microsoft.com/office/officeart/2005/8/layout/hierarchy3"/>
    <dgm:cxn modelId="{B31836B6-ED2A-4A24-9FA0-AA340A2191A8}" type="presParOf" srcId="{19727CE5-3B96-4612-8B13-8EC2834ED4FF}" destId="{4BABA69A-3863-4983-8A06-AC765B838E50}" srcOrd="2" destOrd="0" presId="urn:microsoft.com/office/officeart/2005/8/layout/hierarchy3"/>
    <dgm:cxn modelId="{555AAFAB-244A-4B48-918B-F34D548DA8DA}" type="presParOf" srcId="{4BABA69A-3863-4983-8A06-AC765B838E50}" destId="{C00F9F26-2957-4F9D-8DF4-8F20EC1D7F3E}" srcOrd="0" destOrd="0" presId="urn:microsoft.com/office/officeart/2005/8/layout/hierarchy3"/>
    <dgm:cxn modelId="{57DB5C67-4323-4497-8F4F-14DE135E31C2}" type="presParOf" srcId="{C00F9F26-2957-4F9D-8DF4-8F20EC1D7F3E}" destId="{B6293D37-FB48-4A7E-A664-DD1B20690480}" srcOrd="0" destOrd="0" presId="urn:microsoft.com/office/officeart/2005/8/layout/hierarchy3"/>
    <dgm:cxn modelId="{783DBE2D-4575-4559-9DFF-9886E03F838A}" type="presParOf" srcId="{C00F9F26-2957-4F9D-8DF4-8F20EC1D7F3E}" destId="{335B2D31-3C3B-402D-BEC8-D4916A8C3E6D}" srcOrd="1" destOrd="0" presId="urn:microsoft.com/office/officeart/2005/8/layout/hierarchy3"/>
    <dgm:cxn modelId="{D42C80EC-458E-4FDD-A2EF-5A6B80CE3935}" type="presParOf" srcId="{4BABA69A-3863-4983-8A06-AC765B838E50}" destId="{9A64EF12-586C-4675-B4F7-1163D686B71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05AE8A-B4CD-4082-8D59-CE25123F32B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BBDF26-9D2D-4AE1-8009-EEBEF999046C}">
      <dgm:prSet/>
      <dgm:spPr/>
      <dgm:t>
        <a:bodyPr/>
        <a:lstStyle/>
        <a:p>
          <a:r>
            <a:rPr lang="fr-FR" b="0" baseline="0" dirty="0"/>
            <a:t>Proportion d'alimentation animale : 69.34 %</a:t>
          </a:r>
          <a:endParaRPr lang="fr-FR" dirty="0"/>
        </a:p>
      </dgm:t>
    </dgm:pt>
    <dgm:pt modelId="{4F359EE9-3704-44D7-97CA-61404C0DB024}" type="parTrans" cxnId="{4D198C7A-A986-412E-BF16-9EFA2EC33C77}">
      <dgm:prSet/>
      <dgm:spPr/>
      <dgm:t>
        <a:bodyPr/>
        <a:lstStyle/>
        <a:p>
          <a:endParaRPr lang="fr-FR"/>
        </a:p>
      </dgm:t>
    </dgm:pt>
    <dgm:pt modelId="{F837CCD2-F4C1-45B8-B4FB-410D0DAFF6A8}" type="sibTrans" cxnId="{4D198C7A-A986-412E-BF16-9EFA2EC33C77}">
      <dgm:prSet/>
      <dgm:spPr/>
      <dgm:t>
        <a:bodyPr/>
        <a:lstStyle/>
        <a:p>
          <a:endParaRPr lang="fr-FR"/>
        </a:p>
      </dgm:t>
    </dgm:pt>
    <dgm:pt modelId="{4C0082E7-D575-44BD-81A2-E09283832BA4}">
      <dgm:prSet/>
      <dgm:spPr/>
      <dgm:t>
        <a:bodyPr/>
        <a:lstStyle/>
        <a:p>
          <a:r>
            <a:rPr lang="fr-FR" b="0" baseline="0" dirty="0"/>
            <a:t>Proportion d'alimentation humaine : 18.13 %</a:t>
          </a:r>
          <a:endParaRPr lang="fr-FR" dirty="0"/>
        </a:p>
      </dgm:t>
    </dgm:pt>
    <dgm:pt modelId="{34EE4051-9C30-4358-82BD-F3FC9508D892}" type="parTrans" cxnId="{55D95F4D-6CDE-4D90-B794-B6F0954B7DBB}">
      <dgm:prSet/>
      <dgm:spPr/>
      <dgm:t>
        <a:bodyPr/>
        <a:lstStyle/>
        <a:p>
          <a:endParaRPr lang="fr-FR"/>
        </a:p>
      </dgm:t>
    </dgm:pt>
    <dgm:pt modelId="{241900DC-533B-4F96-8E1D-9E82C08C73A0}" type="sibTrans" cxnId="{55D95F4D-6CDE-4D90-B794-B6F0954B7DBB}">
      <dgm:prSet/>
      <dgm:spPr/>
      <dgm:t>
        <a:bodyPr/>
        <a:lstStyle/>
        <a:p>
          <a:endParaRPr lang="fr-FR"/>
        </a:p>
      </dgm:t>
    </dgm:pt>
    <dgm:pt modelId="{6A8D6092-4B7C-48B0-8839-3CB623B9EDB2}" type="pres">
      <dgm:prSet presAssocID="{0B05AE8A-B4CD-4082-8D59-CE25123F32BF}" presName="Name0" presStyleCnt="0">
        <dgm:presLayoutVars>
          <dgm:chMax/>
          <dgm:chPref/>
          <dgm:dir/>
        </dgm:presLayoutVars>
      </dgm:prSet>
      <dgm:spPr/>
    </dgm:pt>
    <dgm:pt modelId="{51E3CD1C-E45C-4FEE-8312-1A12E12BEE75}" type="pres">
      <dgm:prSet presAssocID="{1DBBDF26-9D2D-4AE1-8009-EEBEF999046C}" presName="composite" presStyleCnt="0">
        <dgm:presLayoutVars>
          <dgm:chMax val="1"/>
          <dgm:chPref val="1"/>
        </dgm:presLayoutVars>
      </dgm:prSet>
      <dgm:spPr/>
    </dgm:pt>
    <dgm:pt modelId="{717D9D36-84B8-435D-876F-3F4B5CD13B63}" type="pres">
      <dgm:prSet presAssocID="{1DBBDF26-9D2D-4AE1-8009-EEBEF999046C}" presName="Accent" presStyleLbl="trAlignAcc1" presStyleIdx="0" presStyleCnt="2">
        <dgm:presLayoutVars>
          <dgm:chMax val="0"/>
          <dgm:chPref val="0"/>
        </dgm:presLayoutVars>
      </dgm:prSet>
      <dgm:spPr/>
    </dgm:pt>
    <dgm:pt modelId="{E8E7E6D0-2320-4545-B7E2-5A4338461425}" type="pres">
      <dgm:prSet presAssocID="{1DBBDF26-9D2D-4AE1-8009-EEBEF999046C}" presName="Image" presStyleLbl="alignImgPlace1" presStyleIdx="0" presStyleCnt="2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F1A3BE92-E3E5-4914-A0C4-A8D478614B43}" type="pres">
      <dgm:prSet presAssocID="{1DBBDF26-9D2D-4AE1-8009-EEBEF999046C}" presName="ChildComposite" presStyleCnt="0"/>
      <dgm:spPr/>
    </dgm:pt>
    <dgm:pt modelId="{85B680C6-4352-44F3-B927-72EC5CD48A07}" type="pres">
      <dgm:prSet presAssocID="{1DBBDF26-9D2D-4AE1-8009-EEBEF99904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32D46F-8161-42AA-9BE5-C88D13C410C0}" type="pres">
      <dgm:prSet presAssocID="{1DBBDF26-9D2D-4AE1-8009-EEBEF999046C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227C7BEA-6D11-4A10-8B92-848B066588B5}" type="pres">
      <dgm:prSet presAssocID="{F837CCD2-F4C1-45B8-B4FB-410D0DAFF6A8}" presName="sibTrans" presStyleCnt="0"/>
      <dgm:spPr/>
    </dgm:pt>
    <dgm:pt modelId="{72D95130-5106-4056-ADCF-E1C232ADDE25}" type="pres">
      <dgm:prSet presAssocID="{4C0082E7-D575-44BD-81A2-E09283832BA4}" presName="composite" presStyleCnt="0">
        <dgm:presLayoutVars>
          <dgm:chMax val="1"/>
          <dgm:chPref val="1"/>
        </dgm:presLayoutVars>
      </dgm:prSet>
      <dgm:spPr/>
    </dgm:pt>
    <dgm:pt modelId="{8C14DCD7-8715-4B2E-A290-A027031EFC4A}" type="pres">
      <dgm:prSet presAssocID="{4C0082E7-D575-44BD-81A2-E09283832BA4}" presName="Accent" presStyleLbl="trAlignAcc1" presStyleIdx="1" presStyleCnt="2">
        <dgm:presLayoutVars>
          <dgm:chMax val="0"/>
          <dgm:chPref val="0"/>
        </dgm:presLayoutVars>
      </dgm:prSet>
      <dgm:spPr/>
    </dgm:pt>
    <dgm:pt modelId="{84D126B2-7088-423E-9D4F-060A5C21B600}" type="pres">
      <dgm:prSet presAssocID="{4C0082E7-D575-44BD-81A2-E09283832BA4}" presName="Image" presStyleLbl="alignImgPlace1" presStyleIdx="1" presStyleCnt="2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</dgm:spPr>
    </dgm:pt>
    <dgm:pt modelId="{42D04C46-91B8-4445-8FF2-B09C04C53961}" type="pres">
      <dgm:prSet presAssocID="{4C0082E7-D575-44BD-81A2-E09283832BA4}" presName="ChildComposite" presStyleCnt="0"/>
      <dgm:spPr/>
    </dgm:pt>
    <dgm:pt modelId="{B22FCF65-C36F-4C27-B97A-9E0D6A1DCD14}" type="pres">
      <dgm:prSet presAssocID="{4C0082E7-D575-44BD-81A2-E09283832BA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65A5FF-112C-4F5E-B316-61066B995145}" type="pres">
      <dgm:prSet presAssocID="{4C0082E7-D575-44BD-81A2-E09283832BA4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2A537212-4EAD-4968-8F8E-7A8569F26A34}" type="presOf" srcId="{4C0082E7-D575-44BD-81A2-E09283832BA4}" destId="{A165A5FF-112C-4F5E-B316-61066B995145}" srcOrd="0" destOrd="0" presId="urn:microsoft.com/office/officeart/2008/layout/CaptionedPictures"/>
    <dgm:cxn modelId="{C17D286A-C53E-4A58-9E7D-192F51D0B603}" type="presOf" srcId="{1DBBDF26-9D2D-4AE1-8009-EEBEF999046C}" destId="{EA32D46F-8161-42AA-9BE5-C88D13C410C0}" srcOrd="0" destOrd="0" presId="urn:microsoft.com/office/officeart/2008/layout/CaptionedPictures"/>
    <dgm:cxn modelId="{55D95F4D-6CDE-4D90-B794-B6F0954B7DBB}" srcId="{0B05AE8A-B4CD-4082-8D59-CE25123F32BF}" destId="{4C0082E7-D575-44BD-81A2-E09283832BA4}" srcOrd="1" destOrd="0" parTransId="{34EE4051-9C30-4358-82BD-F3FC9508D892}" sibTransId="{241900DC-533B-4F96-8E1D-9E82C08C73A0}"/>
    <dgm:cxn modelId="{4D198C7A-A986-412E-BF16-9EFA2EC33C77}" srcId="{0B05AE8A-B4CD-4082-8D59-CE25123F32BF}" destId="{1DBBDF26-9D2D-4AE1-8009-EEBEF999046C}" srcOrd="0" destOrd="0" parTransId="{4F359EE9-3704-44D7-97CA-61404C0DB024}" sibTransId="{F837CCD2-F4C1-45B8-B4FB-410D0DAFF6A8}"/>
    <dgm:cxn modelId="{00B43283-4779-489B-A068-8EA587A4F120}" type="presOf" srcId="{0B05AE8A-B4CD-4082-8D59-CE25123F32BF}" destId="{6A8D6092-4B7C-48B0-8839-3CB623B9EDB2}" srcOrd="0" destOrd="0" presId="urn:microsoft.com/office/officeart/2008/layout/CaptionedPictures"/>
    <dgm:cxn modelId="{939301C4-7C69-405D-A61C-26795D4044E6}" type="presParOf" srcId="{6A8D6092-4B7C-48B0-8839-3CB623B9EDB2}" destId="{51E3CD1C-E45C-4FEE-8312-1A12E12BEE75}" srcOrd="0" destOrd="0" presId="urn:microsoft.com/office/officeart/2008/layout/CaptionedPictures"/>
    <dgm:cxn modelId="{2D5D55B0-DC93-43D3-B219-6FDDE7687220}" type="presParOf" srcId="{51E3CD1C-E45C-4FEE-8312-1A12E12BEE75}" destId="{717D9D36-84B8-435D-876F-3F4B5CD13B63}" srcOrd="0" destOrd="0" presId="urn:microsoft.com/office/officeart/2008/layout/CaptionedPictures"/>
    <dgm:cxn modelId="{2E8E7F06-ADD7-4576-B27E-C0874E9779D7}" type="presParOf" srcId="{51E3CD1C-E45C-4FEE-8312-1A12E12BEE75}" destId="{E8E7E6D0-2320-4545-B7E2-5A4338461425}" srcOrd="1" destOrd="0" presId="urn:microsoft.com/office/officeart/2008/layout/CaptionedPictures"/>
    <dgm:cxn modelId="{5224814F-7513-41DA-A558-BAB176C63BDF}" type="presParOf" srcId="{51E3CD1C-E45C-4FEE-8312-1A12E12BEE75}" destId="{F1A3BE92-E3E5-4914-A0C4-A8D478614B43}" srcOrd="2" destOrd="0" presId="urn:microsoft.com/office/officeart/2008/layout/CaptionedPictures"/>
    <dgm:cxn modelId="{98296D94-45D2-4F43-A982-7A3EACC52D4F}" type="presParOf" srcId="{F1A3BE92-E3E5-4914-A0C4-A8D478614B43}" destId="{85B680C6-4352-44F3-B927-72EC5CD48A07}" srcOrd="0" destOrd="0" presId="urn:microsoft.com/office/officeart/2008/layout/CaptionedPictures"/>
    <dgm:cxn modelId="{C80AD68B-CF05-4B9B-9CDF-D4BAE24C813C}" type="presParOf" srcId="{F1A3BE92-E3E5-4914-A0C4-A8D478614B43}" destId="{EA32D46F-8161-42AA-9BE5-C88D13C410C0}" srcOrd="1" destOrd="0" presId="urn:microsoft.com/office/officeart/2008/layout/CaptionedPictures"/>
    <dgm:cxn modelId="{B8816EC8-B637-46FA-A8DB-1B679FB3856A}" type="presParOf" srcId="{6A8D6092-4B7C-48B0-8839-3CB623B9EDB2}" destId="{227C7BEA-6D11-4A10-8B92-848B066588B5}" srcOrd="1" destOrd="0" presId="urn:microsoft.com/office/officeart/2008/layout/CaptionedPictures"/>
    <dgm:cxn modelId="{E2937F2B-E573-4D84-8AEB-BE78D0359F29}" type="presParOf" srcId="{6A8D6092-4B7C-48B0-8839-3CB623B9EDB2}" destId="{72D95130-5106-4056-ADCF-E1C232ADDE25}" srcOrd="2" destOrd="0" presId="urn:microsoft.com/office/officeart/2008/layout/CaptionedPictures"/>
    <dgm:cxn modelId="{04C49F08-A91E-4859-81AB-79C0CC66FF09}" type="presParOf" srcId="{72D95130-5106-4056-ADCF-E1C232ADDE25}" destId="{8C14DCD7-8715-4B2E-A290-A027031EFC4A}" srcOrd="0" destOrd="0" presId="urn:microsoft.com/office/officeart/2008/layout/CaptionedPictures"/>
    <dgm:cxn modelId="{45821E94-78D4-4184-AA2B-D5040FDDF39B}" type="presParOf" srcId="{72D95130-5106-4056-ADCF-E1C232ADDE25}" destId="{84D126B2-7088-423E-9D4F-060A5C21B600}" srcOrd="1" destOrd="0" presId="urn:microsoft.com/office/officeart/2008/layout/CaptionedPictures"/>
    <dgm:cxn modelId="{FA2F0D8C-D051-42BC-B61B-4BD9EAEC6CDB}" type="presParOf" srcId="{72D95130-5106-4056-ADCF-E1C232ADDE25}" destId="{42D04C46-91B8-4445-8FF2-B09C04C53961}" srcOrd="2" destOrd="0" presId="urn:microsoft.com/office/officeart/2008/layout/CaptionedPictures"/>
    <dgm:cxn modelId="{B82A6A08-27D3-4C26-B009-DCD413D6FDD7}" type="presParOf" srcId="{42D04C46-91B8-4445-8FF2-B09C04C53961}" destId="{B22FCF65-C36F-4C27-B97A-9E0D6A1DCD14}" srcOrd="0" destOrd="0" presId="urn:microsoft.com/office/officeart/2008/layout/CaptionedPictures"/>
    <dgm:cxn modelId="{C2F10A26-3221-4984-AA46-EA33C5E0842C}" type="presParOf" srcId="{42D04C46-91B8-4445-8FF2-B09C04C53961}" destId="{A165A5FF-112C-4F5E-B316-61066B99514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05AE8A-B4CD-4082-8D59-CE25123F32BF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BBDF26-9D2D-4AE1-8009-EEBEF999046C}">
      <dgm:prSet custT="1"/>
      <dgm:spPr/>
      <dgm:t>
        <a:bodyPr/>
        <a:lstStyle/>
        <a:p>
          <a:r>
            <a:rPr lang="fr-FR" sz="1800" b="0" i="0" dirty="0">
              <a:latin typeface="Abadi" panose="020B0604020104020204" pitchFamily="34" charset="0"/>
            </a:rPr>
            <a:t>Proportion de personnes en sous-nutrition en Thaïlande</a:t>
          </a:r>
          <a:r>
            <a:rPr lang="fr-FR" sz="1800" b="0" baseline="0" dirty="0">
              <a:latin typeface="Abadi" panose="020B0604020104020204" pitchFamily="34" charset="0"/>
            </a:rPr>
            <a:t>: </a:t>
          </a:r>
        </a:p>
        <a:p>
          <a:r>
            <a:rPr lang="fr-FR" sz="1800" b="0" i="0" dirty="0">
              <a:latin typeface="Abadi" panose="020B0604020104020204" pitchFamily="34" charset="0"/>
            </a:rPr>
            <a:t>8.96</a:t>
          </a:r>
          <a:r>
            <a:rPr lang="fr-FR" sz="1800" b="0" baseline="0" dirty="0">
              <a:latin typeface="Abadi" panose="020B0604020104020204" pitchFamily="34" charset="0"/>
            </a:rPr>
            <a:t> %</a:t>
          </a:r>
          <a:endParaRPr lang="fr-FR" sz="1800" b="0" dirty="0">
            <a:latin typeface="Abadi" panose="020B0604020104020204" pitchFamily="34" charset="0"/>
          </a:endParaRPr>
        </a:p>
      </dgm:t>
    </dgm:pt>
    <dgm:pt modelId="{4F359EE9-3704-44D7-97CA-61404C0DB024}" type="parTrans" cxnId="{4D198C7A-A986-412E-BF16-9EFA2EC33C77}">
      <dgm:prSet/>
      <dgm:spPr/>
      <dgm:t>
        <a:bodyPr/>
        <a:lstStyle/>
        <a:p>
          <a:endParaRPr lang="fr-FR" sz="1800" b="0">
            <a:latin typeface="Abadi" panose="020B0604020104020204" pitchFamily="34" charset="0"/>
          </a:endParaRPr>
        </a:p>
      </dgm:t>
    </dgm:pt>
    <dgm:pt modelId="{F837CCD2-F4C1-45B8-B4FB-410D0DAFF6A8}" type="sibTrans" cxnId="{4D198C7A-A986-412E-BF16-9EFA2EC33C77}">
      <dgm:prSet/>
      <dgm:spPr/>
      <dgm:t>
        <a:bodyPr/>
        <a:lstStyle/>
        <a:p>
          <a:endParaRPr lang="fr-FR" sz="1800" b="0">
            <a:latin typeface="Abadi" panose="020B0604020104020204" pitchFamily="34" charset="0"/>
          </a:endParaRPr>
        </a:p>
      </dgm:t>
    </dgm:pt>
    <dgm:pt modelId="{4C0082E7-D575-44BD-81A2-E09283832BA4}">
      <dgm:prSet custT="1"/>
      <dgm:spPr/>
      <dgm:t>
        <a:bodyPr/>
        <a:lstStyle/>
        <a:p>
          <a:r>
            <a:rPr lang="fr-FR" sz="1800" b="0" i="0" dirty="0">
              <a:latin typeface="Abadi" panose="020B0604020104020204" pitchFamily="34" charset="0"/>
            </a:rPr>
            <a:t>Exportation du manioc par rapport à la production</a:t>
          </a:r>
        </a:p>
        <a:p>
          <a:r>
            <a:rPr lang="fr-FR" sz="1800" b="0" dirty="0">
              <a:latin typeface="Abadi" panose="020B0604020104020204" pitchFamily="34" charset="0"/>
            </a:rPr>
            <a:t>83%</a:t>
          </a:r>
        </a:p>
      </dgm:t>
    </dgm:pt>
    <dgm:pt modelId="{34EE4051-9C30-4358-82BD-F3FC9508D892}" type="parTrans" cxnId="{55D95F4D-6CDE-4D90-B794-B6F0954B7DBB}">
      <dgm:prSet/>
      <dgm:spPr/>
      <dgm:t>
        <a:bodyPr/>
        <a:lstStyle/>
        <a:p>
          <a:endParaRPr lang="fr-FR" sz="1800" b="0">
            <a:latin typeface="Abadi" panose="020B0604020104020204" pitchFamily="34" charset="0"/>
          </a:endParaRPr>
        </a:p>
      </dgm:t>
    </dgm:pt>
    <dgm:pt modelId="{241900DC-533B-4F96-8E1D-9E82C08C73A0}" type="sibTrans" cxnId="{55D95F4D-6CDE-4D90-B794-B6F0954B7DBB}">
      <dgm:prSet/>
      <dgm:spPr/>
      <dgm:t>
        <a:bodyPr/>
        <a:lstStyle/>
        <a:p>
          <a:endParaRPr lang="fr-FR" sz="1800" b="0">
            <a:latin typeface="Abadi" panose="020B0604020104020204" pitchFamily="34" charset="0"/>
          </a:endParaRPr>
        </a:p>
      </dgm:t>
    </dgm:pt>
    <dgm:pt modelId="{6A8D6092-4B7C-48B0-8839-3CB623B9EDB2}" type="pres">
      <dgm:prSet presAssocID="{0B05AE8A-B4CD-4082-8D59-CE25123F32BF}" presName="Name0" presStyleCnt="0">
        <dgm:presLayoutVars>
          <dgm:chMax/>
          <dgm:chPref/>
          <dgm:dir/>
        </dgm:presLayoutVars>
      </dgm:prSet>
      <dgm:spPr/>
    </dgm:pt>
    <dgm:pt modelId="{51E3CD1C-E45C-4FEE-8312-1A12E12BEE75}" type="pres">
      <dgm:prSet presAssocID="{1DBBDF26-9D2D-4AE1-8009-EEBEF999046C}" presName="composite" presStyleCnt="0">
        <dgm:presLayoutVars>
          <dgm:chMax val="1"/>
          <dgm:chPref val="1"/>
        </dgm:presLayoutVars>
      </dgm:prSet>
      <dgm:spPr/>
    </dgm:pt>
    <dgm:pt modelId="{717D9D36-84B8-435D-876F-3F4B5CD13B63}" type="pres">
      <dgm:prSet presAssocID="{1DBBDF26-9D2D-4AE1-8009-EEBEF999046C}" presName="Accent" presStyleLbl="trAlignAcc1" presStyleIdx="0" presStyleCnt="2">
        <dgm:presLayoutVars>
          <dgm:chMax val="0"/>
          <dgm:chPref val="0"/>
        </dgm:presLayoutVars>
      </dgm:prSet>
      <dgm:spPr/>
    </dgm:pt>
    <dgm:pt modelId="{E8E7E6D0-2320-4545-B7E2-5A4338461425}" type="pres">
      <dgm:prSet presAssocID="{1DBBDF26-9D2D-4AE1-8009-EEBEF999046C}" presName="Image" presStyleLbl="alignImgPlace1" presStyleIdx="0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F1A3BE92-E3E5-4914-A0C4-A8D478614B43}" type="pres">
      <dgm:prSet presAssocID="{1DBBDF26-9D2D-4AE1-8009-EEBEF999046C}" presName="ChildComposite" presStyleCnt="0"/>
      <dgm:spPr/>
    </dgm:pt>
    <dgm:pt modelId="{85B680C6-4352-44F3-B927-72EC5CD48A07}" type="pres">
      <dgm:prSet presAssocID="{1DBBDF26-9D2D-4AE1-8009-EEBEF999046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32D46F-8161-42AA-9BE5-C88D13C410C0}" type="pres">
      <dgm:prSet presAssocID="{1DBBDF26-9D2D-4AE1-8009-EEBEF999046C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227C7BEA-6D11-4A10-8B92-848B066588B5}" type="pres">
      <dgm:prSet presAssocID="{F837CCD2-F4C1-45B8-B4FB-410D0DAFF6A8}" presName="sibTrans" presStyleCnt="0"/>
      <dgm:spPr/>
    </dgm:pt>
    <dgm:pt modelId="{72D95130-5106-4056-ADCF-E1C232ADDE25}" type="pres">
      <dgm:prSet presAssocID="{4C0082E7-D575-44BD-81A2-E09283832BA4}" presName="composite" presStyleCnt="0">
        <dgm:presLayoutVars>
          <dgm:chMax val="1"/>
          <dgm:chPref val="1"/>
        </dgm:presLayoutVars>
      </dgm:prSet>
      <dgm:spPr/>
    </dgm:pt>
    <dgm:pt modelId="{8C14DCD7-8715-4B2E-A290-A027031EFC4A}" type="pres">
      <dgm:prSet presAssocID="{4C0082E7-D575-44BD-81A2-E09283832BA4}" presName="Accent" presStyleLbl="trAlignAcc1" presStyleIdx="1" presStyleCnt="2">
        <dgm:presLayoutVars>
          <dgm:chMax val="0"/>
          <dgm:chPref val="0"/>
        </dgm:presLayoutVars>
      </dgm:prSet>
      <dgm:spPr/>
    </dgm:pt>
    <dgm:pt modelId="{84D126B2-7088-423E-9D4F-060A5C21B600}" type="pres">
      <dgm:prSet presAssocID="{4C0082E7-D575-44BD-81A2-E09283832BA4}" presName="Image" presStyleLbl="alignImgPlace1" presStyleIdx="1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42D04C46-91B8-4445-8FF2-B09C04C53961}" type="pres">
      <dgm:prSet presAssocID="{4C0082E7-D575-44BD-81A2-E09283832BA4}" presName="ChildComposite" presStyleCnt="0"/>
      <dgm:spPr/>
    </dgm:pt>
    <dgm:pt modelId="{B22FCF65-C36F-4C27-B97A-9E0D6A1DCD14}" type="pres">
      <dgm:prSet presAssocID="{4C0082E7-D575-44BD-81A2-E09283832BA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165A5FF-112C-4F5E-B316-61066B995145}" type="pres">
      <dgm:prSet presAssocID="{4C0082E7-D575-44BD-81A2-E09283832BA4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2A537212-4EAD-4968-8F8E-7A8569F26A34}" type="presOf" srcId="{4C0082E7-D575-44BD-81A2-E09283832BA4}" destId="{A165A5FF-112C-4F5E-B316-61066B995145}" srcOrd="0" destOrd="0" presId="urn:microsoft.com/office/officeart/2008/layout/CaptionedPictures"/>
    <dgm:cxn modelId="{C17D286A-C53E-4A58-9E7D-192F51D0B603}" type="presOf" srcId="{1DBBDF26-9D2D-4AE1-8009-EEBEF999046C}" destId="{EA32D46F-8161-42AA-9BE5-C88D13C410C0}" srcOrd="0" destOrd="0" presId="urn:microsoft.com/office/officeart/2008/layout/CaptionedPictures"/>
    <dgm:cxn modelId="{55D95F4D-6CDE-4D90-B794-B6F0954B7DBB}" srcId="{0B05AE8A-B4CD-4082-8D59-CE25123F32BF}" destId="{4C0082E7-D575-44BD-81A2-E09283832BA4}" srcOrd="1" destOrd="0" parTransId="{34EE4051-9C30-4358-82BD-F3FC9508D892}" sibTransId="{241900DC-533B-4F96-8E1D-9E82C08C73A0}"/>
    <dgm:cxn modelId="{4D198C7A-A986-412E-BF16-9EFA2EC33C77}" srcId="{0B05AE8A-B4CD-4082-8D59-CE25123F32BF}" destId="{1DBBDF26-9D2D-4AE1-8009-EEBEF999046C}" srcOrd="0" destOrd="0" parTransId="{4F359EE9-3704-44D7-97CA-61404C0DB024}" sibTransId="{F837CCD2-F4C1-45B8-B4FB-410D0DAFF6A8}"/>
    <dgm:cxn modelId="{00B43283-4779-489B-A068-8EA587A4F120}" type="presOf" srcId="{0B05AE8A-B4CD-4082-8D59-CE25123F32BF}" destId="{6A8D6092-4B7C-48B0-8839-3CB623B9EDB2}" srcOrd="0" destOrd="0" presId="urn:microsoft.com/office/officeart/2008/layout/CaptionedPictures"/>
    <dgm:cxn modelId="{939301C4-7C69-405D-A61C-26795D4044E6}" type="presParOf" srcId="{6A8D6092-4B7C-48B0-8839-3CB623B9EDB2}" destId="{51E3CD1C-E45C-4FEE-8312-1A12E12BEE75}" srcOrd="0" destOrd="0" presId="urn:microsoft.com/office/officeart/2008/layout/CaptionedPictures"/>
    <dgm:cxn modelId="{2D5D55B0-DC93-43D3-B219-6FDDE7687220}" type="presParOf" srcId="{51E3CD1C-E45C-4FEE-8312-1A12E12BEE75}" destId="{717D9D36-84B8-435D-876F-3F4B5CD13B63}" srcOrd="0" destOrd="0" presId="urn:microsoft.com/office/officeart/2008/layout/CaptionedPictures"/>
    <dgm:cxn modelId="{2E8E7F06-ADD7-4576-B27E-C0874E9779D7}" type="presParOf" srcId="{51E3CD1C-E45C-4FEE-8312-1A12E12BEE75}" destId="{E8E7E6D0-2320-4545-B7E2-5A4338461425}" srcOrd="1" destOrd="0" presId="urn:microsoft.com/office/officeart/2008/layout/CaptionedPictures"/>
    <dgm:cxn modelId="{5224814F-7513-41DA-A558-BAB176C63BDF}" type="presParOf" srcId="{51E3CD1C-E45C-4FEE-8312-1A12E12BEE75}" destId="{F1A3BE92-E3E5-4914-A0C4-A8D478614B43}" srcOrd="2" destOrd="0" presId="urn:microsoft.com/office/officeart/2008/layout/CaptionedPictures"/>
    <dgm:cxn modelId="{98296D94-45D2-4F43-A982-7A3EACC52D4F}" type="presParOf" srcId="{F1A3BE92-E3E5-4914-A0C4-A8D478614B43}" destId="{85B680C6-4352-44F3-B927-72EC5CD48A07}" srcOrd="0" destOrd="0" presId="urn:microsoft.com/office/officeart/2008/layout/CaptionedPictures"/>
    <dgm:cxn modelId="{C80AD68B-CF05-4B9B-9CDF-D4BAE24C813C}" type="presParOf" srcId="{F1A3BE92-E3E5-4914-A0C4-A8D478614B43}" destId="{EA32D46F-8161-42AA-9BE5-C88D13C410C0}" srcOrd="1" destOrd="0" presId="urn:microsoft.com/office/officeart/2008/layout/CaptionedPictures"/>
    <dgm:cxn modelId="{B8816EC8-B637-46FA-A8DB-1B679FB3856A}" type="presParOf" srcId="{6A8D6092-4B7C-48B0-8839-3CB623B9EDB2}" destId="{227C7BEA-6D11-4A10-8B92-848B066588B5}" srcOrd="1" destOrd="0" presId="urn:microsoft.com/office/officeart/2008/layout/CaptionedPictures"/>
    <dgm:cxn modelId="{E2937F2B-E573-4D84-8AEB-BE78D0359F29}" type="presParOf" srcId="{6A8D6092-4B7C-48B0-8839-3CB623B9EDB2}" destId="{72D95130-5106-4056-ADCF-E1C232ADDE25}" srcOrd="2" destOrd="0" presId="urn:microsoft.com/office/officeart/2008/layout/CaptionedPictures"/>
    <dgm:cxn modelId="{04C49F08-A91E-4859-81AB-79C0CC66FF09}" type="presParOf" srcId="{72D95130-5106-4056-ADCF-E1C232ADDE25}" destId="{8C14DCD7-8715-4B2E-A290-A027031EFC4A}" srcOrd="0" destOrd="0" presId="urn:microsoft.com/office/officeart/2008/layout/CaptionedPictures"/>
    <dgm:cxn modelId="{45821E94-78D4-4184-AA2B-D5040FDDF39B}" type="presParOf" srcId="{72D95130-5106-4056-ADCF-E1C232ADDE25}" destId="{84D126B2-7088-423E-9D4F-060A5C21B600}" srcOrd="1" destOrd="0" presId="urn:microsoft.com/office/officeart/2008/layout/CaptionedPictures"/>
    <dgm:cxn modelId="{FA2F0D8C-D051-42BC-B61B-4BD9EAEC6CDB}" type="presParOf" srcId="{72D95130-5106-4056-ADCF-E1C232ADDE25}" destId="{42D04C46-91B8-4445-8FF2-B09C04C53961}" srcOrd="2" destOrd="0" presId="urn:microsoft.com/office/officeart/2008/layout/CaptionedPictures"/>
    <dgm:cxn modelId="{B82A6A08-27D3-4C26-B009-DCD413D6FDD7}" type="presParOf" srcId="{42D04C46-91B8-4445-8FF2-B09C04C53961}" destId="{B22FCF65-C36F-4C27-B97A-9E0D6A1DCD14}" srcOrd="0" destOrd="0" presId="urn:microsoft.com/office/officeart/2008/layout/CaptionedPictures"/>
    <dgm:cxn modelId="{C2F10A26-3221-4984-AA46-EA33C5E0842C}" type="presParOf" srcId="{42D04C46-91B8-4445-8FF2-B09C04C53961}" destId="{A165A5FF-112C-4F5E-B316-61066B995145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DE6EA-6BB7-4FC3-9F53-3723C32B74A7}">
      <dsp:nvSpPr>
        <dsp:cNvPr id="0" name=""/>
        <dsp:cNvSpPr/>
      </dsp:nvSpPr>
      <dsp:spPr>
        <a:xfrm rot="16200000">
          <a:off x="-964162" y="1840125"/>
          <a:ext cx="2928220" cy="54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0636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1" kern="1200" baseline="0" dirty="0" err="1"/>
            <a:t>Numpy</a:t>
          </a:r>
          <a:r>
            <a:rPr lang="fr-FR" sz="1800" b="1" i="1" kern="1200" baseline="0" dirty="0"/>
            <a:t> (</a:t>
          </a:r>
          <a:r>
            <a:rPr lang="fr-FR" sz="1800" b="1" i="1" kern="1200" baseline="0" dirty="0" err="1"/>
            <a:t>np</a:t>
          </a:r>
          <a:r>
            <a:rPr lang="fr-FR" sz="1800" b="1" i="1" kern="1200" baseline="0" dirty="0"/>
            <a:t>)</a:t>
          </a:r>
          <a:r>
            <a:rPr lang="fr-FR" sz="1800" b="0" kern="1200" baseline="0" dirty="0"/>
            <a:t>. </a:t>
          </a:r>
          <a:endParaRPr lang="fr-FR" sz="1800" kern="1200" dirty="0"/>
        </a:p>
      </dsp:txBody>
      <dsp:txXfrm>
        <a:off x="-964162" y="1840125"/>
        <a:ext cx="2928220" cy="544973"/>
      </dsp:txXfrm>
    </dsp:sp>
    <dsp:sp modelId="{2F207BE8-A700-4C92-9721-1A005D2F042E}">
      <dsp:nvSpPr>
        <dsp:cNvPr id="0" name=""/>
        <dsp:cNvSpPr/>
      </dsp:nvSpPr>
      <dsp:spPr>
        <a:xfrm>
          <a:off x="759736" y="175008"/>
          <a:ext cx="2714546" cy="37105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8063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schemeClr val="tx2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schemeClr val="tx2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kern="1200" baseline="0" dirty="0"/>
            <a:t>Librairie pour faire un produit matriciel </a:t>
          </a:r>
          <a:endParaRPr lang="fr-FR" sz="1800" kern="1200" dirty="0"/>
        </a:p>
      </dsp:txBody>
      <dsp:txXfrm>
        <a:off x="759736" y="175008"/>
        <a:ext cx="2714546" cy="3710524"/>
      </dsp:txXfrm>
    </dsp:sp>
    <dsp:sp modelId="{6DAA47AA-2DF1-4239-BE79-D9354B081053}">
      <dsp:nvSpPr>
        <dsp:cNvPr id="0" name=""/>
        <dsp:cNvSpPr/>
      </dsp:nvSpPr>
      <dsp:spPr>
        <a:xfrm>
          <a:off x="214762" y="-153204"/>
          <a:ext cx="1089947" cy="1089947"/>
        </a:xfrm>
        <a:prstGeom prst="rect">
          <a:avLst/>
        </a:prstGeom>
        <a:gradFill rotWithShape="0">
          <a:gsLst>
            <a:gs pos="0">
              <a:schemeClr val="accent4">
                <a:tint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tint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tint val="50000"/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5AECAB1-0282-454C-AA49-D3E4FE1B5E08}">
      <dsp:nvSpPr>
        <dsp:cNvPr id="0" name=""/>
        <dsp:cNvSpPr/>
      </dsp:nvSpPr>
      <dsp:spPr>
        <a:xfrm rot="16200000">
          <a:off x="3015183" y="1757784"/>
          <a:ext cx="2928220" cy="54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0636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1" kern="1200" baseline="0" dirty="0"/>
            <a:t>Pandas (</a:t>
          </a:r>
          <a:r>
            <a:rPr lang="fr-FR" sz="1800" b="1" i="1" kern="1200" baseline="0" dirty="0" err="1"/>
            <a:t>pd</a:t>
          </a:r>
          <a:r>
            <a:rPr lang="fr-FR" sz="1800" b="1" i="1" kern="1200" baseline="0" dirty="0"/>
            <a:t>)</a:t>
          </a:r>
          <a:r>
            <a:rPr lang="fr-FR" sz="1800" b="0" kern="1200" baseline="0" dirty="0"/>
            <a:t>. </a:t>
          </a:r>
          <a:endParaRPr lang="fr-FR" sz="1800" kern="1200" dirty="0"/>
        </a:p>
      </dsp:txBody>
      <dsp:txXfrm>
        <a:off x="3015183" y="1757784"/>
        <a:ext cx="2928220" cy="544973"/>
      </dsp:txXfrm>
    </dsp:sp>
    <dsp:sp modelId="{DEAC6C7B-9A20-45B2-8040-02D3F12D7146}">
      <dsp:nvSpPr>
        <dsp:cNvPr id="0" name=""/>
        <dsp:cNvSpPr/>
      </dsp:nvSpPr>
      <dsp:spPr>
        <a:xfrm>
          <a:off x="4846952" y="153208"/>
          <a:ext cx="2524202" cy="3754125"/>
        </a:xfrm>
        <a:prstGeom prst="rect">
          <a:avLst/>
        </a:prstGeom>
        <a:gradFill rotWithShape="0">
          <a:gsLst>
            <a:gs pos="0">
              <a:schemeClr val="accent4">
                <a:hueOff val="-347345"/>
                <a:satOff val="-24764"/>
                <a:lumOff val="-715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-347345"/>
                <a:satOff val="-24764"/>
                <a:lumOff val="-715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-347345"/>
                <a:satOff val="-24764"/>
                <a:lumOff val="-7157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8063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schemeClr val="tx2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schemeClr val="tx2">
                <a:lumMod val="7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kern="1200" baseline="0" dirty="0"/>
            <a:t>Librairie pour faire une jointure des tables</a:t>
          </a:r>
          <a:endParaRPr lang="fr-FR" sz="1800" kern="1200" dirty="0"/>
        </a:p>
      </dsp:txBody>
      <dsp:txXfrm>
        <a:off x="4846952" y="153208"/>
        <a:ext cx="2524202" cy="3754125"/>
      </dsp:txXfrm>
    </dsp:sp>
    <dsp:sp modelId="{5ED884A0-1A84-40D8-B8F9-A1B575EEB6E2}">
      <dsp:nvSpPr>
        <dsp:cNvPr id="0" name=""/>
        <dsp:cNvSpPr/>
      </dsp:nvSpPr>
      <dsp:spPr>
        <a:xfrm>
          <a:off x="4206806" y="-153204"/>
          <a:ext cx="1089947" cy="1089947"/>
        </a:xfrm>
        <a:prstGeom prst="rect">
          <a:avLst/>
        </a:prstGeom>
        <a:gradFill rotWithShape="0">
          <a:gsLst>
            <a:gs pos="0">
              <a:schemeClr val="accent4">
                <a:tint val="50000"/>
                <a:hueOff val="-302555"/>
                <a:satOff val="-23330"/>
                <a:lumOff val="-282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tint val="50000"/>
                <a:hueOff val="-302555"/>
                <a:satOff val="-23330"/>
                <a:lumOff val="-282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tint val="50000"/>
                <a:hueOff val="-302555"/>
                <a:satOff val="-23330"/>
                <a:lumOff val="-282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D0D3EFF-6202-4374-8824-5523A8D385DC}">
      <dsp:nvSpPr>
        <dsp:cNvPr id="0" name=""/>
        <dsp:cNvSpPr/>
      </dsp:nvSpPr>
      <dsp:spPr>
        <a:xfrm rot="16200000">
          <a:off x="6722998" y="1840125"/>
          <a:ext cx="2928220" cy="54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0636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baseline="0" dirty="0" err="1"/>
            <a:t>Matplotlib</a:t>
          </a:r>
          <a:r>
            <a:rPr lang="fr-FR" sz="1800" b="1" kern="1200" baseline="0" dirty="0"/>
            <a:t> </a:t>
          </a:r>
          <a:endParaRPr lang="fr-FR" sz="1800" kern="1200" dirty="0"/>
        </a:p>
      </dsp:txBody>
      <dsp:txXfrm>
        <a:off x="6722998" y="1840125"/>
        <a:ext cx="2928220" cy="544973"/>
      </dsp:txXfrm>
    </dsp:sp>
    <dsp:sp modelId="{59E0E193-5CC7-4A2F-873F-69972376ABB5}">
      <dsp:nvSpPr>
        <dsp:cNvPr id="0" name=""/>
        <dsp:cNvSpPr/>
      </dsp:nvSpPr>
      <dsp:spPr>
        <a:xfrm>
          <a:off x="8263214" y="153208"/>
          <a:ext cx="3485422" cy="3754125"/>
        </a:xfrm>
        <a:prstGeom prst="rect">
          <a:avLst/>
        </a:prstGeom>
        <a:gradFill rotWithShape="0">
          <a:gsLst>
            <a:gs pos="0">
              <a:schemeClr val="accent4">
                <a:hueOff val="-694690"/>
                <a:satOff val="-49527"/>
                <a:lumOff val="-1431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-694690"/>
                <a:satOff val="-49527"/>
                <a:lumOff val="-1431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-694690"/>
                <a:satOff val="-49527"/>
                <a:lumOff val="-14313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80636" rIns="128016" bIns="128016" numCol="1" spcCol="1270" anchor="t" anchorCtr="0">
          <a:noAutofit/>
        </a:bodyPr>
        <a:lstStyle/>
        <a:p>
          <a:pPr marL="266700" lvl="1" indent="-26670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 dirty="0">
            <a:solidFill>
              <a:schemeClr val="tx2">
                <a:lumMod val="75000"/>
              </a:schemeClr>
            </a:solidFill>
          </a:endParaRPr>
        </a:p>
        <a:p>
          <a:pPr marL="266700" lvl="1" indent="-26670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baseline="0" dirty="0"/>
            <a:t>.</a:t>
          </a:r>
          <a:r>
            <a:rPr lang="fr-FR" sz="1800" b="1" kern="1200" baseline="0" dirty="0" err="1"/>
            <a:t>pyplot</a:t>
          </a:r>
          <a:r>
            <a:rPr lang="fr-FR" sz="1800" b="1" kern="1200" baseline="0" dirty="0"/>
            <a:t> (</a:t>
          </a:r>
          <a:r>
            <a:rPr lang="fr-FR" sz="1800" b="1" kern="1200" baseline="0" dirty="0" err="1"/>
            <a:t>plt</a:t>
          </a:r>
          <a:r>
            <a:rPr lang="fr-FR" sz="1800" b="1" kern="1200" baseline="0" dirty="0"/>
            <a:t>) </a:t>
          </a:r>
          <a:r>
            <a:rPr lang="fr-FR" sz="1800" b="0" kern="1200" baseline="0" dirty="0"/>
            <a:t>représenter graphiquement les données sur  les figures.</a:t>
          </a:r>
          <a:endParaRPr lang="fr-FR" sz="1800" kern="1200" dirty="0"/>
        </a:p>
        <a:p>
          <a:pPr marL="266700" lvl="1" indent="-26670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baseline="0"/>
            <a:t>.colormap (cm)  </a:t>
          </a:r>
          <a:r>
            <a:rPr lang="fr-FR" sz="1800" b="0" kern="1200" baseline="0"/>
            <a:t>palettes de couleurs</a:t>
          </a:r>
          <a:endParaRPr lang="fr-FR" sz="1800" kern="1200" dirty="0"/>
        </a:p>
        <a:p>
          <a:pPr marL="266700" lvl="1" indent="-26670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1" kern="1200" baseline="0"/>
            <a:t>.colors </a:t>
          </a:r>
          <a:endParaRPr lang="fr-FR" sz="1800" kern="1200" dirty="0"/>
        </a:p>
      </dsp:txBody>
      <dsp:txXfrm>
        <a:off x="8263214" y="153208"/>
        <a:ext cx="3485422" cy="3754125"/>
      </dsp:txXfrm>
    </dsp:sp>
    <dsp:sp modelId="{26523828-3A20-4259-9EF1-222E892211CC}">
      <dsp:nvSpPr>
        <dsp:cNvPr id="0" name=""/>
        <dsp:cNvSpPr/>
      </dsp:nvSpPr>
      <dsp:spPr>
        <a:xfrm>
          <a:off x="7874038" y="-153204"/>
          <a:ext cx="1089947" cy="1089947"/>
        </a:xfrm>
        <a:prstGeom prst="rect">
          <a:avLst/>
        </a:prstGeom>
        <a:gradFill rotWithShape="0">
          <a:gsLst>
            <a:gs pos="0">
              <a:schemeClr val="accent4">
                <a:tint val="50000"/>
                <a:hueOff val="-605110"/>
                <a:satOff val="-46660"/>
                <a:lumOff val="-564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tint val="50000"/>
                <a:hueOff val="-605110"/>
                <a:satOff val="-46660"/>
                <a:lumOff val="-564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tint val="50000"/>
                <a:hueOff val="-605110"/>
                <a:satOff val="-46660"/>
                <a:lumOff val="-564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90578-8C56-4D05-976F-AE16CA073774}">
      <dsp:nvSpPr>
        <dsp:cNvPr id="0" name=""/>
        <dsp:cNvSpPr/>
      </dsp:nvSpPr>
      <dsp:spPr>
        <a:xfrm>
          <a:off x="8048" y="1749731"/>
          <a:ext cx="3775900" cy="23137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Proportion de Aliments pour animaux: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13.24 %</a:t>
          </a:r>
          <a:endParaRPr lang="fr-FR" sz="2400" kern="1200" dirty="0"/>
        </a:p>
      </dsp:txBody>
      <dsp:txXfrm>
        <a:off x="75817" y="1817500"/>
        <a:ext cx="3640362" cy="2178257"/>
      </dsp:txXfrm>
    </dsp:sp>
    <dsp:sp modelId="{9A197BE3-42C4-4E01-AAD4-6A223F1D90E3}">
      <dsp:nvSpPr>
        <dsp:cNvPr id="0" name=""/>
        <dsp:cNvSpPr/>
      </dsp:nvSpPr>
      <dsp:spPr>
        <a:xfrm>
          <a:off x="4497783" y="1749731"/>
          <a:ext cx="2855338" cy="22648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Proportion de Pertes: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 4.61 %</a:t>
          </a:r>
          <a:endParaRPr lang="fr-FR" sz="2400" kern="1200" dirty="0"/>
        </a:p>
      </dsp:txBody>
      <dsp:txXfrm>
        <a:off x="4564118" y="1816066"/>
        <a:ext cx="2722668" cy="2132170"/>
      </dsp:txXfrm>
    </dsp:sp>
    <dsp:sp modelId="{B6293D37-FB48-4A7E-A664-DD1B20690480}">
      <dsp:nvSpPr>
        <dsp:cNvPr id="0" name=""/>
        <dsp:cNvSpPr/>
      </dsp:nvSpPr>
      <dsp:spPr>
        <a:xfrm>
          <a:off x="8066956" y="1749731"/>
          <a:ext cx="2855338" cy="22893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Proportion de Aliments humains 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kern="1200" baseline="0" dirty="0"/>
            <a:t> 49.51 %</a:t>
          </a:r>
          <a:endParaRPr lang="fr-FR" sz="2400" kern="1200" dirty="0"/>
        </a:p>
      </dsp:txBody>
      <dsp:txXfrm>
        <a:off x="8134008" y="1816783"/>
        <a:ext cx="2721234" cy="2155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D9D36-84B8-435D-876F-3F4B5CD13B63}">
      <dsp:nvSpPr>
        <dsp:cNvPr id="0" name=""/>
        <dsp:cNvSpPr/>
      </dsp:nvSpPr>
      <dsp:spPr>
        <a:xfrm>
          <a:off x="1119" y="276248"/>
          <a:ext cx="2869918" cy="337637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7E6D0-2320-4545-B7E2-5A4338461425}">
      <dsp:nvSpPr>
        <dsp:cNvPr id="0" name=""/>
        <dsp:cNvSpPr/>
      </dsp:nvSpPr>
      <dsp:spPr>
        <a:xfrm>
          <a:off x="144615" y="411303"/>
          <a:ext cx="2582926" cy="219464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2D46F-8161-42AA-9BE5-C88D13C410C0}">
      <dsp:nvSpPr>
        <dsp:cNvPr id="0" name=""/>
        <dsp:cNvSpPr/>
      </dsp:nvSpPr>
      <dsp:spPr>
        <a:xfrm>
          <a:off x="144615" y="2605947"/>
          <a:ext cx="2582926" cy="911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baseline="0" dirty="0"/>
            <a:t>Proportion d'alimentation animale : 69.34 %</a:t>
          </a:r>
          <a:endParaRPr lang="fr-FR" sz="1500" kern="1200" dirty="0"/>
        </a:p>
      </dsp:txBody>
      <dsp:txXfrm>
        <a:off x="144615" y="2605947"/>
        <a:ext cx="2582926" cy="911621"/>
      </dsp:txXfrm>
    </dsp:sp>
    <dsp:sp modelId="{8C14DCD7-8715-4B2E-A290-A027031EFC4A}">
      <dsp:nvSpPr>
        <dsp:cNvPr id="0" name=""/>
        <dsp:cNvSpPr/>
      </dsp:nvSpPr>
      <dsp:spPr>
        <a:xfrm>
          <a:off x="3410890" y="276248"/>
          <a:ext cx="2869918" cy="337637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26B2-7088-423E-9D4F-060A5C21B600}">
      <dsp:nvSpPr>
        <dsp:cNvPr id="0" name=""/>
        <dsp:cNvSpPr/>
      </dsp:nvSpPr>
      <dsp:spPr>
        <a:xfrm>
          <a:off x="3554386" y="411303"/>
          <a:ext cx="2582926" cy="219464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5A5FF-112C-4F5E-B316-61066B995145}">
      <dsp:nvSpPr>
        <dsp:cNvPr id="0" name=""/>
        <dsp:cNvSpPr/>
      </dsp:nvSpPr>
      <dsp:spPr>
        <a:xfrm>
          <a:off x="3554386" y="2605947"/>
          <a:ext cx="2582926" cy="911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baseline="0" dirty="0"/>
            <a:t>Proportion d'alimentation humaine : 18.13 %</a:t>
          </a:r>
          <a:endParaRPr lang="fr-FR" sz="1500" kern="1200" dirty="0"/>
        </a:p>
      </dsp:txBody>
      <dsp:txXfrm>
        <a:off x="3554386" y="2605947"/>
        <a:ext cx="2582926" cy="9116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D9D36-84B8-435D-876F-3F4B5CD13B63}">
      <dsp:nvSpPr>
        <dsp:cNvPr id="0" name=""/>
        <dsp:cNvSpPr/>
      </dsp:nvSpPr>
      <dsp:spPr>
        <a:xfrm>
          <a:off x="433" y="36449"/>
          <a:ext cx="3277577" cy="38559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7E6D0-2320-4545-B7E2-5A4338461425}">
      <dsp:nvSpPr>
        <dsp:cNvPr id="0" name=""/>
        <dsp:cNvSpPr/>
      </dsp:nvSpPr>
      <dsp:spPr>
        <a:xfrm>
          <a:off x="164311" y="190688"/>
          <a:ext cx="2949819" cy="2506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2D46F-8161-42AA-9BE5-C88D13C410C0}">
      <dsp:nvSpPr>
        <dsp:cNvPr id="0" name=""/>
        <dsp:cNvSpPr/>
      </dsp:nvSpPr>
      <dsp:spPr>
        <a:xfrm>
          <a:off x="164311" y="2697070"/>
          <a:ext cx="2949819" cy="104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 dirty="0">
              <a:latin typeface="Abadi" panose="020B0604020104020204" pitchFamily="34" charset="0"/>
            </a:rPr>
            <a:t>Proportion de personnes en sous-nutrition en Thaïlande</a:t>
          </a:r>
          <a:r>
            <a:rPr lang="fr-FR" sz="1800" b="0" kern="1200" baseline="0" dirty="0">
              <a:latin typeface="Abadi" panose="020B0604020104020204" pitchFamily="34" charset="0"/>
            </a:rPr>
            <a:t>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 dirty="0">
              <a:latin typeface="Abadi" panose="020B0604020104020204" pitchFamily="34" charset="0"/>
            </a:rPr>
            <a:t>8.96</a:t>
          </a:r>
          <a:r>
            <a:rPr lang="fr-FR" sz="1800" b="0" kern="1200" baseline="0" dirty="0">
              <a:latin typeface="Abadi" panose="020B0604020104020204" pitchFamily="34" charset="0"/>
            </a:rPr>
            <a:t> %</a:t>
          </a:r>
          <a:endParaRPr lang="fr-FR" sz="1800" b="0" kern="1200" dirty="0">
            <a:latin typeface="Abadi" panose="020B0604020104020204" pitchFamily="34" charset="0"/>
          </a:endParaRPr>
        </a:p>
      </dsp:txBody>
      <dsp:txXfrm>
        <a:off x="164311" y="2697070"/>
        <a:ext cx="2949819" cy="1041112"/>
      </dsp:txXfrm>
    </dsp:sp>
    <dsp:sp modelId="{8C14DCD7-8715-4B2E-A290-A027031EFC4A}">
      <dsp:nvSpPr>
        <dsp:cNvPr id="0" name=""/>
        <dsp:cNvSpPr/>
      </dsp:nvSpPr>
      <dsp:spPr>
        <a:xfrm>
          <a:off x="3991469" y="36449"/>
          <a:ext cx="3277577" cy="38559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26B2-7088-423E-9D4F-060A5C21B600}">
      <dsp:nvSpPr>
        <dsp:cNvPr id="0" name=""/>
        <dsp:cNvSpPr/>
      </dsp:nvSpPr>
      <dsp:spPr>
        <a:xfrm>
          <a:off x="4155348" y="190688"/>
          <a:ext cx="2949819" cy="25063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5A5FF-112C-4F5E-B316-61066B995145}">
      <dsp:nvSpPr>
        <dsp:cNvPr id="0" name=""/>
        <dsp:cNvSpPr/>
      </dsp:nvSpPr>
      <dsp:spPr>
        <a:xfrm>
          <a:off x="4155348" y="2697070"/>
          <a:ext cx="2949819" cy="104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i="0" kern="1200" dirty="0">
              <a:latin typeface="Abadi" panose="020B0604020104020204" pitchFamily="34" charset="0"/>
            </a:rPr>
            <a:t>Exportation du manioc par rapport à la production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0" kern="1200" dirty="0">
              <a:latin typeface="Abadi" panose="020B0604020104020204" pitchFamily="34" charset="0"/>
            </a:rPr>
            <a:t>83%</a:t>
          </a:r>
        </a:p>
      </dsp:txBody>
      <dsp:txXfrm>
        <a:off x="4155348" y="2697070"/>
        <a:ext cx="2949819" cy="104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982FAC-BE0A-4294-87C5-627F45C3740B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03308A-A8B4-43FF-8C57-7C15CEEAA8C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62F9892-4FA8-4E47-8751-DA9332AF5A1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224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7439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En la disponibilité </a:t>
            </a:r>
            <a:r>
              <a:rPr lang="fr-FR" dirty="0" err="1"/>
              <a:t>interieur</a:t>
            </a:r>
            <a:r>
              <a:rPr lang="fr-FR" dirty="0"/>
              <a:t> on peut trouver les variables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11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pays où la proportion de personnes sous-alimentées es la plus fort est </a:t>
            </a:r>
            <a:r>
              <a:rPr lang="fr-FR" sz="1400" b="1" dirty="0"/>
              <a:t>Haïti</a:t>
            </a:r>
            <a:r>
              <a:rPr lang="fr-FR" dirty="0"/>
              <a:t> avec 48,26% et la </a:t>
            </a:r>
            <a:r>
              <a:rPr lang="fr-FR" b="1" dirty="0"/>
              <a:t>Corée</a:t>
            </a:r>
            <a:r>
              <a:rPr lang="fr-FR" dirty="0"/>
              <a:t> avec 47,19%,, Madagascar avec 41% ensuite le reste dans cette liste se trouvent dans les 30%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94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67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 d'ajouter: "Mais cela ne se produit pas parce que le vrai problème, c'est l'accès aux aliments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19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09B4B2-BB60-48A9-9AC2-376F9605C6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C053100-6F26-4472-BF58-F5D7954BE445}" type="datetime1">
              <a:rPr lang="fr-FR" smtClean="0"/>
              <a:t>10/03/2025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20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3B390F-F79A-4C79-8D70-9DD463F1E9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0CC785E-CEF3-4ACB-B812-190D7E41BE31}" type="datetime1">
              <a:rPr lang="fr-FR" smtClean="0"/>
              <a:t>10/03/2025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D45893-BEAD-4211-85F2-29B2A73A57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07BB3F-EE8D-4002-8825-5D7F1B864653}" type="datetime1">
              <a:rPr lang="fr-FR" smtClean="0"/>
              <a:t>10/03/2025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64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7C4B8-CAE5-4866-9A1B-C998801BA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318DFF9-1D65-487F-888B-6CC35DE2507D}" type="datetime1">
              <a:rPr lang="fr-FR" smtClean="0"/>
              <a:t>10/03/2025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524D99E-06C2-4ACA-84FC-8F6740F111CE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09B4B2-BB60-48A9-9AC2-376F9605C6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C053100-6F26-4472-BF58-F5D7954BE445}" type="datetime1">
              <a:rPr lang="fr-FR" smtClean="0"/>
              <a:t>10/03/2025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analyses sont faites avec python  en utilisant les librairies de </a:t>
            </a:r>
            <a:r>
              <a:rPr lang="fr-FR" dirty="0" err="1"/>
              <a:t>Numpy</a:t>
            </a:r>
            <a:r>
              <a:rPr lang="fr-FR" dirty="0"/>
              <a:t>, Pandas et </a:t>
            </a:r>
            <a:r>
              <a:rPr lang="fr-FR" dirty="0" err="1"/>
              <a:t>Matplotlib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96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103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Répondant a la Question 1 proportion de personnes en état de sous nutrition en 2017.</a:t>
            </a:r>
          </a:p>
          <a:p>
            <a:r>
              <a:rPr lang="fr-FR" dirty="0"/>
              <a:t>Sous-nutrition ca veut dire le fait de ne pas manger suffisamment de nourriture pour être en bonne sante et mener une vie normale, active et saine .En 2017 il touche à 535 millions de personnes soit à </a:t>
            </a:r>
            <a:r>
              <a:rPr lang="fr-FR" sz="1200" b="0" baseline="0" dirty="0"/>
              <a:t>7.17 % de la population </a:t>
            </a:r>
            <a:r>
              <a:rPr lang="fr-FR" dirty="0"/>
              <a:t>mondiale. 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272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nombre théorique de personnes pourraient être nourris en 2017 est de 8 milliards 472 Millions que représente un 112%</a:t>
            </a:r>
          </a:p>
          <a:p>
            <a:endParaRPr lang="fr-FR" dirty="0"/>
          </a:p>
          <a:p>
            <a:r>
              <a:rPr lang="fr-FR" dirty="0"/>
              <a:t>La production de nourriture est supérieure  au besoin de la population mondiale,  es possible constater qu’il y à un grand pourcentage de dépassement de nourriture mais malgré ça il y a un grand nombre de personnes en état de sous-nutrition dans le monde.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71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nombre de personnes qui pourraient être nourries avec la dispo alimentaire des produits végétaux es de  6 Milliards 979  millions de habitants, ca veut dire un 92% de la population mondial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06E66D0-98B9-4830-9ED8-4AB6BF2A71E0}" type="datetime1">
              <a:rPr lang="fr-FR" smtClean="0"/>
              <a:t>10/03/2025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62F9892-4FA8-4E47-8751-DA9332AF5A1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96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fr-FR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Modifiez le style du titre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>
            <a:lvl1pPr algn="ctr">
              <a:defRPr sz="180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Forme libre : Forme 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orme libre : Form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1" y="2052337"/>
            <a:ext cx="4536999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30290" y="2052337"/>
            <a:ext cx="4535424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9" name="Espace réservé de la date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: Forme 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16" name="Espace réservé du numéro de diapositive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3" name="Forme libre : Form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33" name="Espace réservé de la date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2" name="Espace réservé du numéro de diapositive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9" name="Sous-titr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rtlCol="0" anchor="t"/>
          <a:lstStyle/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31" name="Forme libre : Forme 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2" name="Forme libre : Forme 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Espace réservé du pied de page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’image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e la date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" name="Espace réservé du numéro de diapositive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orme libre : Forme 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e la date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1" name="Forme libre : Form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orme libre : Form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orme libre : Forme 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orme libre : Forme 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orme libre : Forme 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orme libre : Form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orme libre : Forme 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orme libre : Forme 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orme libre : Form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Espace réservé d’image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7" name="Espace réservé d’image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2" name="Espace réservé d’image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 rtlCol="0">
            <a:normAutofit/>
          </a:bodyPr>
          <a:lstStyle>
            <a:lvl1pPr>
              <a:defRPr spc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79" name="Espace réservé de la date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/>
              <a:t>3/02/20XX</a:t>
            </a:r>
            <a:endParaRPr lang="fr-FR" dirty="0"/>
          </a:p>
        </p:txBody>
      </p:sp>
      <p:sp>
        <p:nvSpPr>
          <p:cNvPr id="19" name="Espace réservé du numéro de diapositive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2" name="Forme libre : Form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rtlCol="0" anchor="b"/>
          <a:lstStyle>
            <a:lvl1pPr>
              <a:defRPr sz="6000" spc="0"/>
            </a:lvl1pPr>
          </a:lstStyle>
          <a:p>
            <a:pPr rtl="0"/>
            <a:r>
              <a:rPr lang="fr-FR" sz="6000"/>
              <a:t>Modifiez le style du titre</a:t>
            </a:r>
            <a:endParaRPr lang="fr-FR" sz="6000" dirty="0"/>
          </a:p>
        </p:txBody>
      </p:sp>
      <p:sp>
        <p:nvSpPr>
          <p:cNvPr id="68" name="Sous-titr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rtlCol="0" anchor="t"/>
          <a:lstStyle>
            <a:lvl1pPr>
              <a:defRPr strike="noStrike"/>
            </a:lvl1pPr>
          </a:lstStyle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8" name="Forme libre : Forme 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5" name="Espace réservé du numéro de diapositive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6" name="Forme libre : Form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orme libre : Forme 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/>
              <a:t>3/02/20XX</a:t>
            </a:r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  <p:sp>
        <p:nvSpPr>
          <p:cNvPr id="25" name="Forme libre : Form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0" name="Forme libre : Forme 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1" name="Forme libre : Forme 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 rtlCol="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rtlCol="0" anchor="t">
            <a:normAutofit/>
          </a:bodyPr>
          <a:lstStyle>
            <a:lvl1pPr marL="0" indent="0">
              <a:defRPr/>
            </a:lvl1pPr>
          </a:lstStyle>
          <a:p>
            <a:pPr rtl="0"/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Cliquez pour ajouter un sous-titre</a:t>
            </a:r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 rtlCol="0"/>
          <a:lstStyle/>
          <a:p>
            <a:pPr rtl="0"/>
            <a:r>
              <a:rPr lang="fr-FR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Exemple de Texte de Pied de page</a:t>
            </a:r>
          </a:p>
        </p:txBody>
      </p:sp>
      <p:sp>
        <p:nvSpPr>
          <p:cNvPr id="12" name="Espace réservé de la date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algn="r" rtl="0"/>
            <a:r>
              <a:rPr lang="fr-FR"/>
              <a:t>3/02/20XX</a:t>
            </a:r>
            <a:endParaRPr lang="fr-FR" dirty="0"/>
          </a:p>
        </p:txBody>
      </p:sp>
      <p:sp>
        <p:nvSpPr>
          <p:cNvPr id="13" name="Espace réservé du numéro de diapositive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 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orme libre : Forme 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orme libre : Forme 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5" name="Espace réservé d’image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fr-FR" smtClean="0"/>
              <a:pPr algn="ctr" rtl="0"/>
              <a:t>‹N°›</a:t>
            </a:fld>
            <a:endParaRPr lang="fr-FR" dirty="0"/>
          </a:p>
        </p:txBody>
      </p:sp>
      <p:sp>
        <p:nvSpPr>
          <p:cNvPr id="14" name="Forme libre : Forme 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3/02/20XX</a:t>
            </a:r>
            <a:endParaRPr lang="fr-FR" spc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/>
              <a:t>Exemple de Texte de Pied de page</a:t>
            </a:r>
            <a:endParaRPr lang="fr-FR" spc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 rtl="0"/>
            <a:fld id="{FAEF9944-A4F6-4C59-AEBD-678D6480B8EA}" type="slidenum">
              <a:rPr lang="fr-FR" smtClean="0"/>
              <a:pPr algn="l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huffingtonpost.fr/news/sous-nutrition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DB042BEA-7C79-4C4F-911A-0389214F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10170" y="0"/>
            <a:ext cx="12302169" cy="691996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0500" y="1231900"/>
            <a:ext cx="5308600" cy="4749800"/>
          </a:xfr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/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Étude de Santé Publique - sur</a:t>
            </a:r>
            <a:br>
              <a:rPr lang="fr-FR" b="1" i="0" dirty="0">
                <a:effectLst/>
                <a:latin typeface="Montserrat" panose="00000500000000000000" pitchFamily="2" charset="0"/>
              </a:rPr>
            </a:br>
            <a:r>
              <a:rPr lang="fr-FR" b="1" i="0" dirty="0">
                <a:effectLst/>
                <a:latin typeface="Montserrat" panose="00000500000000000000" pitchFamily="2" charset="0"/>
              </a:rPr>
              <a:t>la sous-nutrition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9108" y="4739234"/>
            <a:ext cx="3246438" cy="620588"/>
          </a:xfrm>
        </p:spPr>
        <p:txBody>
          <a:bodyPr rtlCol="0"/>
          <a:lstStyle/>
          <a:p>
            <a:pPr rtl="0"/>
            <a:r>
              <a:rPr lang="fr-FR" dirty="0"/>
              <a:t>GOUZY Lucila</a:t>
            </a:r>
          </a:p>
        </p:txBody>
      </p:sp>
      <p:sp>
        <p:nvSpPr>
          <p:cNvPr id="5" name="Forme libre : Forme 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41D7E-B3FD-435A-9A8D-50003BB8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0170" y="0"/>
            <a:ext cx="4946904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-39633"/>
            <a:ext cx="11976100" cy="1612935"/>
          </a:xfrm>
        </p:spPr>
        <p:txBody>
          <a:bodyPr rtlCol="0">
            <a:normAutofit/>
          </a:bodyPr>
          <a:lstStyle/>
          <a:p>
            <a:pPr algn="ctr"/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5.3 </a:t>
            </a:r>
            <a:r>
              <a:rPr lang="fr-FR" sz="2800" b="1" i="0" dirty="0">
                <a:effectLst/>
                <a:latin typeface="Abadi" panose="020B0604020104020204" pitchFamily="34" charset="0"/>
              </a:rPr>
              <a:t> Nombre théorique de personnes qui pourraient être nourries avec la disponibilité alimentaire des produits végétaux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10</a:t>
            </a:fld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1D53034-C30D-4BE5-BDA7-4B4221FFB62D}"/>
              </a:ext>
            </a:extLst>
          </p:cNvPr>
          <p:cNvGrpSpPr/>
          <p:nvPr/>
        </p:nvGrpSpPr>
        <p:grpSpPr>
          <a:xfrm>
            <a:off x="1398189" y="3725056"/>
            <a:ext cx="3215971" cy="1358156"/>
            <a:chOff x="90928" y="5937250"/>
            <a:chExt cx="2802459" cy="869950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521E591-7C21-483A-87E2-D222B515DAC8}"/>
                </a:ext>
              </a:extLst>
            </p:cNvPr>
            <p:cNvGrpSpPr/>
            <p:nvPr/>
          </p:nvGrpSpPr>
          <p:grpSpPr>
            <a:xfrm>
              <a:off x="90928" y="5949950"/>
              <a:ext cx="932838" cy="857250"/>
              <a:chOff x="5081601" y="5429250"/>
              <a:chExt cx="932838" cy="857250"/>
            </a:xfrm>
          </p:grpSpPr>
          <p:grpSp>
            <p:nvGrpSpPr>
              <p:cNvPr id="33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8FE93C5A-7A5A-4CC8-A6EC-780B7FAE1682}"/>
                  </a:ext>
                </a:extLst>
              </p:cNvPr>
              <p:cNvGrpSpPr/>
              <p:nvPr/>
            </p:nvGrpSpPr>
            <p:grpSpPr>
              <a:xfrm>
                <a:off x="5081601" y="5429250"/>
                <a:ext cx="419100" cy="857250"/>
                <a:chOff x="1947069" y="3632200"/>
                <a:chExt cx="419100" cy="857250"/>
              </a:xfrm>
              <a:solidFill>
                <a:schemeClr val="accent2"/>
              </a:solidFill>
            </p:grpSpPr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51BFC432-A1FC-4AF2-99EF-1D33A5E08B4E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F2871308-9ADC-4BE5-AA19-8E9956A9A769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4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4997FA2A-22CF-44A7-BFEC-08583E116241}"/>
                  </a:ext>
                </a:extLst>
              </p:cNvPr>
              <p:cNvGrpSpPr/>
              <p:nvPr/>
            </p:nvGrpSpPr>
            <p:grpSpPr>
              <a:xfrm>
                <a:off x="5595339" y="5429250"/>
                <a:ext cx="419100" cy="857250"/>
                <a:chOff x="1947069" y="3632200"/>
                <a:chExt cx="419100" cy="857250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C63A0EF2-6153-49D0-B334-024714AE4A51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3DA67EFB-6B4F-479A-A5C5-9F517C65A5E2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E3E9AA6F-8286-4760-A6E0-3776FF7FC23F}"/>
                </a:ext>
              </a:extLst>
            </p:cNvPr>
            <p:cNvGrpSpPr/>
            <p:nvPr/>
          </p:nvGrpSpPr>
          <p:grpSpPr>
            <a:xfrm>
              <a:off x="1122349" y="5937250"/>
              <a:ext cx="1771038" cy="869950"/>
              <a:chOff x="1396388" y="5441950"/>
              <a:chExt cx="1771038" cy="869950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AF150799-776C-4F7D-B71B-EF485B4AB96B}"/>
                  </a:ext>
                </a:extLst>
              </p:cNvPr>
              <p:cNvGrpSpPr/>
              <p:nvPr/>
            </p:nvGrpSpPr>
            <p:grpSpPr>
              <a:xfrm>
                <a:off x="1396388" y="5454650"/>
                <a:ext cx="876300" cy="857250"/>
                <a:chOff x="1489869" y="3632200"/>
                <a:chExt cx="876300" cy="857250"/>
              </a:xfrm>
            </p:grpSpPr>
            <p:grpSp>
              <p:nvGrpSpPr>
                <p:cNvPr id="25" name="Espace réservé du contenu 60" descr="Homme avec un remplissage uni">
                  <a:extLst>
                    <a:ext uri="{FF2B5EF4-FFF2-40B4-BE49-F238E27FC236}">
                      <a16:creationId xmlns:a16="http://schemas.microsoft.com/office/drawing/2014/main" id="{562278AF-2D40-4A2A-81CF-6B15D00CFE91}"/>
                    </a:ext>
                  </a:extLst>
                </p:cNvPr>
                <p:cNvGrpSpPr/>
                <p:nvPr/>
              </p:nvGrpSpPr>
              <p:grpSpPr>
                <a:xfrm>
                  <a:off x="1489869" y="3632200"/>
                  <a:ext cx="419100" cy="857250"/>
                  <a:chOff x="1489869" y="3632200"/>
                  <a:chExt cx="419100" cy="857250"/>
                </a:xfrm>
                <a:solidFill>
                  <a:schemeClr val="accent3"/>
                </a:solidFill>
              </p:grpSpPr>
              <p:sp>
                <p:nvSpPr>
                  <p:cNvPr id="31" name="Forme libre : forme 30">
                    <a:extLst>
                      <a:ext uri="{FF2B5EF4-FFF2-40B4-BE49-F238E27FC236}">
                        <a16:creationId xmlns:a16="http://schemas.microsoft.com/office/drawing/2014/main" id="{914F12B8-591E-4EBB-BA28-DCDA1CA51040}"/>
                      </a:ext>
                    </a:extLst>
                  </p:cNvPr>
                  <p:cNvSpPr/>
                  <p:nvPr/>
                </p:nvSpPr>
                <p:spPr>
                  <a:xfrm>
                    <a:off x="1623219" y="3632200"/>
                    <a:ext cx="152400" cy="152400"/>
                  </a:xfrm>
                  <a:custGeom>
                    <a:avLst/>
                    <a:gdLst>
                      <a:gd name="connsiteX0" fmla="*/ 152400 w 152400"/>
                      <a:gd name="connsiteY0" fmla="*/ 76200 h 152400"/>
                      <a:gd name="connsiteX1" fmla="*/ 76200 w 152400"/>
                      <a:gd name="connsiteY1" fmla="*/ 152400 h 152400"/>
                      <a:gd name="connsiteX2" fmla="*/ 0 w 152400"/>
                      <a:gd name="connsiteY2" fmla="*/ 76200 h 152400"/>
                      <a:gd name="connsiteX3" fmla="*/ 76200 w 152400"/>
                      <a:gd name="connsiteY3" fmla="*/ 0 h 152400"/>
                      <a:gd name="connsiteX4" fmla="*/ 152400 w 152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00" h="152400">
                        <a:moveTo>
                          <a:pt x="152400" y="76200"/>
                        </a:moveTo>
                        <a:cubicBezTo>
                          <a:pt x="152400" y="118284"/>
                          <a:pt x="118284" y="152400"/>
                          <a:pt x="76200" y="152400"/>
                        </a:cubicBezTo>
                        <a:cubicBezTo>
                          <a:pt x="3411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34116" y="0"/>
                          <a:pt x="76200" y="0"/>
                        </a:cubicBezTo>
                        <a:cubicBezTo>
                          <a:pt x="118284" y="0"/>
                          <a:pt x="152400" y="34116"/>
                          <a:pt x="152400" y="7620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" name="Forme libre : forme 31">
                    <a:extLst>
                      <a:ext uri="{FF2B5EF4-FFF2-40B4-BE49-F238E27FC236}">
                        <a16:creationId xmlns:a16="http://schemas.microsoft.com/office/drawing/2014/main" id="{38EF7F72-7933-4974-89D2-974EB47C8E52}"/>
                      </a:ext>
                    </a:extLst>
                  </p:cNvPr>
                  <p:cNvSpPr/>
                  <p:nvPr/>
                </p:nvSpPr>
                <p:spPr>
                  <a:xfrm>
                    <a:off x="1489869" y="3803650"/>
                    <a:ext cx="419100" cy="685800"/>
                  </a:xfrm>
                  <a:custGeom>
                    <a:avLst/>
                    <a:gdLst>
                      <a:gd name="connsiteX0" fmla="*/ 417195 w 419100"/>
                      <a:gd name="connsiteY0" fmla="*/ 297180 h 685800"/>
                      <a:gd name="connsiteX1" fmla="*/ 363855 w 419100"/>
                      <a:gd name="connsiteY1" fmla="*/ 70485 h 685800"/>
                      <a:gd name="connsiteX2" fmla="*/ 352425 w 419100"/>
                      <a:gd name="connsiteY2" fmla="*/ 49530 h 685800"/>
                      <a:gd name="connsiteX3" fmla="*/ 272415 w 419100"/>
                      <a:gd name="connsiteY3" fmla="*/ 7620 h 685800"/>
                      <a:gd name="connsiteX4" fmla="*/ 209550 w 419100"/>
                      <a:gd name="connsiteY4" fmla="*/ 0 h 685800"/>
                      <a:gd name="connsiteX5" fmla="*/ 146685 w 419100"/>
                      <a:gd name="connsiteY5" fmla="*/ 9525 h 685800"/>
                      <a:gd name="connsiteX6" fmla="*/ 66675 w 419100"/>
                      <a:gd name="connsiteY6" fmla="*/ 51435 h 685800"/>
                      <a:gd name="connsiteX7" fmla="*/ 55245 w 419100"/>
                      <a:gd name="connsiteY7" fmla="*/ 72390 h 685800"/>
                      <a:gd name="connsiteX8" fmla="*/ 1905 w 419100"/>
                      <a:gd name="connsiteY8" fmla="*/ 299085 h 685800"/>
                      <a:gd name="connsiteX9" fmla="*/ 0 w 419100"/>
                      <a:gd name="connsiteY9" fmla="*/ 308610 h 685800"/>
                      <a:gd name="connsiteX10" fmla="*/ 38100 w 419100"/>
                      <a:gd name="connsiteY10" fmla="*/ 346710 h 685800"/>
                      <a:gd name="connsiteX11" fmla="*/ 74295 w 419100"/>
                      <a:gd name="connsiteY11" fmla="*/ 318135 h 685800"/>
                      <a:gd name="connsiteX12" fmla="*/ 114300 w 419100"/>
                      <a:gd name="connsiteY12" fmla="*/ 152400 h 685800"/>
                      <a:gd name="connsiteX13" fmla="*/ 114300 w 419100"/>
                      <a:gd name="connsiteY13" fmla="*/ 685800 h 685800"/>
                      <a:gd name="connsiteX14" fmla="*/ 190500 w 419100"/>
                      <a:gd name="connsiteY14" fmla="*/ 685800 h 685800"/>
                      <a:gd name="connsiteX15" fmla="*/ 190500 w 419100"/>
                      <a:gd name="connsiteY15" fmla="*/ 342900 h 685800"/>
                      <a:gd name="connsiteX16" fmla="*/ 228600 w 419100"/>
                      <a:gd name="connsiteY16" fmla="*/ 342900 h 685800"/>
                      <a:gd name="connsiteX17" fmla="*/ 228600 w 419100"/>
                      <a:gd name="connsiteY17" fmla="*/ 685800 h 685800"/>
                      <a:gd name="connsiteX18" fmla="*/ 304800 w 419100"/>
                      <a:gd name="connsiteY18" fmla="*/ 685800 h 685800"/>
                      <a:gd name="connsiteX19" fmla="*/ 304800 w 419100"/>
                      <a:gd name="connsiteY19" fmla="*/ 150495 h 685800"/>
                      <a:gd name="connsiteX20" fmla="*/ 344805 w 419100"/>
                      <a:gd name="connsiteY20" fmla="*/ 316230 h 685800"/>
                      <a:gd name="connsiteX21" fmla="*/ 381000 w 419100"/>
                      <a:gd name="connsiteY21" fmla="*/ 344805 h 685800"/>
                      <a:gd name="connsiteX22" fmla="*/ 419100 w 419100"/>
                      <a:gd name="connsiteY22" fmla="*/ 306705 h 685800"/>
                      <a:gd name="connsiteX23" fmla="*/ 417195 w 419100"/>
                      <a:gd name="connsiteY23" fmla="*/ 29718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19100" h="685800">
                        <a:moveTo>
                          <a:pt x="417195" y="297180"/>
                        </a:moveTo>
                        <a:lnTo>
                          <a:pt x="363855" y="70485"/>
                        </a:lnTo>
                        <a:cubicBezTo>
                          <a:pt x="361950" y="62865"/>
                          <a:pt x="358140" y="55245"/>
                          <a:pt x="352425" y="49530"/>
                        </a:cubicBezTo>
                        <a:cubicBezTo>
                          <a:pt x="329565" y="30480"/>
                          <a:pt x="302895" y="17145"/>
                          <a:pt x="272415" y="7620"/>
                        </a:cubicBezTo>
                        <a:cubicBezTo>
                          <a:pt x="251460" y="3810"/>
                          <a:pt x="230505" y="0"/>
                          <a:pt x="209550" y="0"/>
                        </a:cubicBezTo>
                        <a:cubicBezTo>
                          <a:pt x="188595" y="0"/>
                          <a:pt x="167640" y="3810"/>
                          <a:pt x="146685" y="9525"/>
                        </a:cubicBezTo>
                        <a:cubicBezTo>
                          <a:pt x="116205" y="17145"/>
                          <a:pt x="89535" y="32385"/>
                          <a:pt x="66675" y="51435"/>
                        </a:cubicBezTo>
                        <a:cubicBezTo>
                          <a:pt x="60960" y="57150"/>
                          <a:pt x="57150" y="64770"/>
                          <a:pt x="55245" y="72390"/>
                        </a:cubicBezTo>
                        <a:lnTo>
                          <a:pt x="1905" y="299085"/>
                        </a:lnTo>
                        <a:cubicBezTo>
                          <a:pt x="1905" y="300990"/>
                          <a:pt x="0" y="304800"/>
                          <a:pt x="0" y="308610"/>
                        </a:cubicBezTo>
                        <a:cubicBezTo>
                          <a:pt x="0" y="329565"/>
                          <a:pt x="17145" y="346710"/>
                          <a:pt x="38100" y="346710"/>
                        </a:cubicBezTo>
                        <a:cubicBezTo>
                          <a:pt x="55245" y="346710"/>
                          <a:pt x="70485" y="333375"/>
                          <a:pt x="74295" y="318135"/>
                        </a:cubicBezTo>
                        <a:lnTo>
                          <a:pt x="114300" y="152400"/>
                        </a:lnTo>
                        <a:lnTo>
                          <a:pt x="114300" y="685800"/>
                        </a:lnTo>
                        <a:lnTo>
                          <a:pt x="190500" y="685800"/>
                        </a:lnTo>
                        <a:lnTo>
                          <a:pt x="190500" y="342900"/>
                        </a:lnTo>
                        <a:lnTo>
                          <a:pt x="228600" y="342900"/>
                        </a:lnTo>
                        <a:lnTo>
                          <a:pt x="228600" y="685800"/>
                        </a:lnTo>
                        <a:lnTo>
                          <a:pt x="304800" y="685800"/>
                        </a:lnTo>
                        <a:lnTo>
                          <a:pt x="304800" y="150495"/>
                        </a:lnTo>
                        <a:lnTo>
                          <a:pt x="344805" y="316230"/>
                        </a:lnTo>
                        <a:cubicBezTo>
                          <a:pt x="348615" y="331470"/>
                          <a:pt x="363855" y="344805"/>
                          <a:pt x="381000" y="344805"/>
                        </a:cubicBezTo>
                        <a:cubicBezTo>
                          <a:pt x="401955" y="344805"/>
                          <a:pt x="419100" y="327660"/>
                          <a:pt x="419100" y="306705"/>
                        </a:cubicBezTo>
                        <a:cubicBezTo>
                          <a:pt x="419100" y="302895"/>
                          <a:pt x="417195" y="299085"/>
                          <a:pt x="417195" y="29718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" name="Espace réservé du contenu 60" descr="Homme avec un remplissage uni">
                  <a:extLst>
                    <a:ext uri="{FF2B5EF4-FFF2-40B4-BE49-F238E27FC236}">
                      <a16:creationId xmlns:a16="http://schemas.microsoft.com/office/drawing/2014/main" id="{D86C00A2-B5B9-4E1D-A611-F20E11967DBC}"/>
                    </a:ext>
                  </a:extLst>
                </p:cNvPr>
                <p:cNvGrpSpPr/>
                <p:nvPr/>
              </p:nvGrpSpPr>
              <p:grpSpPr>
                <a:xfrm>
                  <a:off x="1947069" y="3632200"/>
                  <a:ext cx="419100" cy="857250"/>
                  <a:chOff x="1947069" y="3632200"/>
                  <a:chExt cx="419100" cy="857250"/>
                </a:xfrm>
                <a:solidFill>
                  <a:schemeClr val="accent2"/>
                </a:solidFill>
              </p:grpSpPr>
              <p:sp>
                <p:nvSpPr>
                  <p:cNvPr id="29" name="Forme libre : forme 28">
                    <a:extLst>
                      <a:ext uri="{FF2B5EF4-FFF2-40B4-BE49-F238E27FC236}">
                        <a16:creationId xmlns:a16="http://schemas.microsoft.com/office/drawing/2014/main" id="{6DAE9F22-1698-4DAF-B28E-092E3A2C054D}"/>
                      </a:ext>
                    </a:extLst>
                  </p:cNvPr>
                  <p:cNvSpPr/>
                  <p:nvPr/>
                </p:nvSpPr>
                <p:spPr>
                  <a:xfrm>
                    <a:off x="2080419" y="3632200"/>
                    <a:ext cx="152400" cy="152400"/>
                  </a:xfrm>
                  <a:custGeom>
                    <a:avLst/>
                    <a:gdLst>
                      <a:gd name="connsiteX0" fmla="*/ 152400 w 152400"/>
                      <a:gd name="connsiteY0" fmla="*/ 76200 h 152400"/>
                      <a:gd name="connsiteX1" fmla="*/ 76200 w 152400"/>
                      <a:gd name="connsiteY1" fmla="*/ 152400 h 152400"/>
                      <a:gd name="connsiteX2" fmla="*/ 0 w 152400"/>
                      <a:gd name="connsiteY2" fmla="*/ 76200 h 152400"/>
                      <a:gd name="connsiteX3" fmla="*/ 76200 w 152400"/>
                      <a:gd name="connsiteY3" fmla="*/ 0 h 152400"/>
                      <a:gd name="connsiteX4" fmla="*/ 152400 w 152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00" h="152400">
                        <a:moveTo>
                          <a:pt x="152400" y="76200"/>
                        </a:moveTo>
                        <a:cubicBezTo>
                          <a:pt x="152400" y="118284"/>
                          <a:pt x="118284" y="152400"/>
                          <a:pt x="76200" y="152400"/>
                        </a:cubicBezTo>
                        <a:cubicBezTo>
                          <a:pt x="3411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34116" y="0"/>
                          <a:pt x="76200" y="0"/>
                        </a:cubicBezTo>
                        <a:cubicBezTo>
                          <a:pt x="118284" y="0"/>
                          <a:pt x="152400" y="34116"/>
                          <a:pt x="152400" y="762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9525" cap="flat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841CE05B-2818-4580-A488-B0CA417F994D}"/>
                      </a:ext>
                    </a:extLst>
                  </p:cNvPr>
                  <p:cNvSpPr/>
                  <p:nvPr/>
                </p:nvSpPr>
                <p:spPr>
                  <a:xfrm>
                    <a:off x="1947069" y="3803650"/>
                    <a:ext cx="419100" cy="685800"/>
                  </a:xfrm>
                  <a:custGeom>
                    <a:avLst/>
                    <a:gdLst>
                      <a:gd name="connsiteX0" fmla="*/ 417195 w 419100"/>
                      <a:gd name="connsiteY0" fmla="*/ 297180 h 685800"/>
                      <a:gd name="connsiteX1" fmla="*/ 363855 w 419100"/>
                      <a:gd name="connsiteY1" fmla="*/ 70485 h 685800"/>
                      <a:gd name="connsiteX2" fmla="*/ 352425 w 419100"/>
                      <a:gd name="connsiteY2" fmla="*/ 49530 h 685800"/>
                      <a:gd name="connsiteX3" fmla="*/ 272415 w 419100"/>
                      <a:gd name="connsiteY3" fmla="*/ 7620 h 685800"/>
                      <a:gd name="connsiteX4" fmla="*/ 209550 w 419100"/>
                      <a:gd name="connsiteY4" fmla="*/ 0 h 685800"/>
                      <a:gd name="connsiteX5" fmla="*/ 146685 w 419100"/>
                      <a:gd name="connsiteY5" fmla="*/ 9525 h 685800"/>
                      <a:gd name="connsiteX6" fmla="*/ 66675 w 419100"/>
                      <a:gd name="connsiteY6" fmla="*/ 51435 h 685800"/>
                      <a:gd name="connsiteX7" fmla="*/ 55245 w 419100"/>
                      <a:gd name="connsiteY7" fmla="*/ 72390 h 685800"/>
                      <a:gd name="connsiteX8" fmla="*/ 1905 w 419100"/>
                      <a:gd name="connsiteY8" fmla="*/ 299085 h 685800"/>
                      <a:gd name="connsiteX9" fmla="*/ 0 w 419100"/>
                      <a:gd name="connsiteY9" fmla="*/ 308610 h 685800"/>
                      <a:gd name="connsiteX10" fmla="*/ 38100 w 419100"/>
                      <a:gd name="connsiteY10" fmla="*/ 346710 h 685800"/>
                      <a:gd name="connsiteX11" fmla="*/ 74295 w 419100"/>
                      <a:gd name="connsiteY11" fmla="*/ 318135 h 685800"/>
                      <a:gd name="connsiteX12" fmla="*/ 114300 w 419100"/>
                      <a:gd name="connsiteY12" fmla="*/ 152400 h 685800"/>
                      <a:gd name="connsiteX13" fmla="*/ 114300 w 419100"/>
                      <a:gd name="connsiteY13" fmla="*/ 685800 h 685800"/>
                      <a:gd name="connsiteX14" fmla="*/ 190500 w 419100"/>
                      <a:gd name="connsiteY14" fmla="*/ 685800 h 685800"/>
                      <a:gd name="connsiteX15" fmla="*/ 190500 w 419100"/>
                      <a:gd name="connsiteY15" fmla="*/ 342900 h 685800"/>
                      <a:gd name="connsiteX16" fmla="*/ 228600 w 419100"/>
                      <a:gd name="connsiteY16" fmla="*/ 342900 h 685800"/>
                      <a:gd name="connsiteX17" fmla="*/ 228600 w 419100"/>
                      <a:gd name="connsiteY17" fmla="*/ 685800 h 685800"/>
                      <a:gd name="connsiteX18" fmla="*/ 304800 w 419100"/>
                      <a:gd name="connsiteY18" fmla="*/ 685800 h 685800"/>
                      <a:gd name="connsiteX19" fmla="*/ 304800 w 419100"/>
                      <a:gd name="connsiteY19" fmla="*/ 150495 h 685800"/>
                      <a:gd name="connsiteX20" fmla="*/ 344805 w 419100"/>
                      <a:gd name="connsiteY20" fmla="*/ 316230 h 685800"/>
                      <a:gd name="connsiteX21" fmla="*/ 381000 w 419100"/>
                      <a:gd name="connsiteY21" fmla="*/ 344805 h 685800"/>
                      <a:gd name="connsiteX22" fmla="*/ 419100 w 419100"/>
                      <a:gd name="connsiteY22" fmla="*/ 306705 h 685800"/>
                      <a:gd name="connsiteX23" fmla="*/ 417195 w 419100"/>
                      <a:gd name="connsiteY23" fmla="*/ 29718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19100" h="685800">
                        <a:moveTo>
                          <a:pt x="417195" y="297180"/>
                        </a:moveTo>
                        <a:lnTo>
                          <a:pt x="363855" y="70485"/>
                        </a:lnTo>
                        <a:cubicBezTo>
                          <a:pt x="361950" y="62865"/>
                          <a:pt x="358140" y="55245"/>
                          <a:pt x="352425" y="49530"/>
                        </a:cubicBezTo>
                        <a:cubicBezTo>
                          <a:pt x="329565" y="30480"/>
                          <a:pt x="302895" y="17145"/>
                          <a:pt x="272415" y="7620"/>
                        </a:cubicBezTo>
                        <a:cubicBezTo>
                          <a:pt x="251460" y="3810"/>
                          <a:pt x="230505" y="0"/>
                          <a:pt x="209550" y="0"/>
                        </a:cubicBezTo>
                        <a:cubicBezTo>
                          <a:pt x="188595" y="0"/>
                          <a:pt x="167640" y="3810"/>
                          <a:pt x="146685" y="9525"/>
                        </a:cubicBezTo>
                        <a:cubicBezTo>
                          <a:pt x="116205" y="17145"/>
                          <a:pt x="89535" y="32385"/>
                          <a:pt x="66675" y="51435"/>
                        </a:cubicBezTo>
                        <a:cubicBezTo>
                          <a:pt x="60960" y="57150"/>
                          <a:pt x="57150" y="64770"/>
                          <a:pt x="55245" y="72390"/>
                        </a:cubicBezTo>
                        <a:lnTo>
                          <a:pt x="1905" y="299085"/>
                        </a:lnTo>
                        <a:cubicBezTo>
                          <a:pt x="1905" y="300990"/>
                          <a:pt x="0" y="304800"/>
                          <a:pt x="0" y="308610"/>
                        </a:cubicBezTo>
                        <a:cubicBezTo>
                          <a:pt x="0" y="329565"/>
                          <a:pt x="17145" y="346710"/>
                          <a:pt x="38100" y="346710"/>
                        </a:cubicBezTo>
                        <a:cubicBezTo>
                          <a:pt x="55245" y="346710"/>
                          <a:pt x="70485" y="333375"/>
                          <a:pt x="74295" y="318135"/>
                        </a:cubicBezTo>
                        <a:lnTo>
                          <a:pt x="114300" y="152400"/>
                        </a:lnTo>
                        <a:lnTo>
                          <a:pt x="114300" y="685800"/>
                        </a:lnTo>
                        <a:lnTo>
                          <a:pt x="190500" y="685800"/>
                        </a:lnTo>
                        <a:lnTo>
                          <a:pt x="190500" y="342900"/>
                        </a:lnTo>
                        <a:lnTo>
                          <a:pt x="228600" y="342900"/>
                        </a:lnTo>
                        <a:lnTo>
                          <a:pt x="228600" y="685800"/>
                        </a:lnTo>
                        <a:lnTo>
                          <a:pt x="304800" y="685800"/>
                        </a:lnTo>
                        <a:lnTo>
                          <a:pt x="304800" y="150495"/>
                        </a:lnTo>
                        <a:lnTo>
                          <a:pt x="344805" y="316230"/>
                        </a:lnTo>
                        <a:cubicBezTo>
                          <a:pt x="348615" y="331470"/>
                          <a:pt x="363855" y="344805"/>
                          <a:pt x="381000" y="344805"/>
                        </a:cubicBezTo>
                        <a:cubicBezTo>
                          <a:pt x="401955" y="344805"/>
                          <a:pt x="419100" y="327660"/>
                          <a:pt x="419100" y="306705"/>
                        </a:cubicBezTo>
                        <a:cubicBezTo>
                          <a:pt x="419100" y="302895"/>
                          <a:pt x="417195" y="299085"/>
                          <a:pt x="417195" y="29718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 w="9525" cap="flat">
                    <a:solidFill>
                      <a:schemeClr val="accent3">
                        <a:lumMod val="60000"/>
                        <a:lumOff val="4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18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C594D83E-6398-4765-BE53-D3B79C3EB05B}"/>
                  </a:ext>
                </a:extLst>
              </p:cNvPr>
              <p:cNvGrpSpPr/>
              <p:nvPr/>
            </p:nvGrpSpPr>
            <p:grpSpPr>
              <a:xfrm>
                <a:off x="2291126" y="5441950"/>
                <a:ext cx="419100" cy="857250"/>
                <a:chOff x="1489869" y="3632200"/>
                <a:chExt cx="419100" cy="857250"/>
              </a:xfrm>
              <a:solidFill>
                <a:schemeClr val="accent4"/>
              </a:solidFill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87005D8E-307E-4FEB-9257-492EA21E9F21}"/>
                    </a:ext>
                  </a:extLst>
                </p:cNvPr>
                <p:cNvSpPr/>
                <p:nvPr/>
              </p:nvSpPr>
              <p:spPr>
                <a:xfrm>
                  <a:off x="16232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698E96C5-3A93-4F3C-B4DB-80C4BABC8DC3}"/>
                    </a:ext>
                  </a:extLst>
                </p:cNvPr>
                <p:cNvSpPr/>
                <p:nvPr/>
              </p:nvSpPr>
              <p:spPr>
                <a:xfrm>
                  <a:off x="14898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19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2E0C59D9-045C-4C51-88F9-FEE7F0CAD197}"/>
                  </a:ext>
                </a:extLst>
              </p:cNvPr>
              <p:cNvGrpSpPr/>
              <p:nvPr/>
            </p:nvGrpSpPr>
            <p:grpSpPr>
              <a:xfrm>
                <a:off x="2748326" y="5441950"/>
                <a:ext cx="419100" cy="857250"/>
                <a:chOff x="1947069" y="3632200"/>
                <a:chExt cx="419100" cy="857250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C753FDC8-59F7-4CB9-A56C-231FCA1D2499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DD917EFD-929C-44AF-ADEF-ABB3BD6C71DE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9525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BDC1CFCB-5382-4912-9967-0359A601FA27}"/>
              </a:ext>
            </a:extLst>
          </p:cNvPr>
          <p:cNvSpPr txBox="1"/>
          <p:nvPr/>
        </p:nvSpPr>
        <p:spPr>
          <a:xfrm>
            <a:off x="6797584" y="2641994"/>
            <a:ext cx="497428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ln w="22225">
                  <a:solidFill>
                    <a:schemeClr val="accent3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6.9 milliards de  personnes</a:t>
            </a:r>
          </a:p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E4DCC57-A2E0-49EE-AC3D-6C992033AB17}"/>
              </a:ext>
            </a:extLst>
          </p:cNvPr>
          <p:cNvSpPr txBox="1"/>
          <p:nvPr/>
        </p:nvSpPr>
        <p:spPr>
          <a:xfrm>
            <a:off x="7577842" y="4450659"/>
            <a:ext cx="35727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Soit 92.47 % de la pop-mondiale en 2017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AC0DAE9B-AB05-40B4-AB18-9E65AE47F6CD}"/>
              </a:ext>
            </a:extLst>
          </p:cNvPr>
          <p:cNvSpPr/>
          <p:nvPr/>
        </p:nvSpPr>
        <p:spPr>
          <a:xfrm>
            <a:off x="5097826" y="3648985"/>
            <a:ext cx="1404720" cy="66171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Graphique 50" descr="Aubergine contour">
            <a:extLst>
              <a:ext uri="{FF2B5EF4-FFF2-40B4-BE49-F238E27FC236}">
                <a16:creationId xmlns:a16="http://schemas.microsoft.com/office/drawing/2014/main" id="{52A025DD-0E8D-4401-BAED-2970476CA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729" y="2784789"/>
            <a:ext cx="914400" cy="914400"/>
          </a:xfrm>
          <a:prstGeom prst="rect">
            <a:avLst/>
          </a:prstGeom>
        </p:spPr>
      </p:pic>
      <p:pic>
        <p:nvPicPr>
          <p:cNvPr id="53" name="Graphique 52" descr="Raisins contour">
            <a:extLst>
              <a:ext uri="{FF2B5EF4-FFF2-40B4-BE49-F238E27FC236}">
                <a16:creationId xmlns:a16="http://schemas.microsoft.com/office/drawing/2014/main" id="{EFABF19A-7229-4EB8-837B-3EF3BFFD8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3001" y="2442819"/>
            <a:ext cx="914400" cy="914400"/>
          </a:xfrm>
          <a:prstGeom prst="rect">
            <a:avLst/>
          </a:prstGeom>
        </p:spPr>
      </p:pic>
      <p:pic>
        <p:nvPicPr>
          <p:cNvPr id="55" name="Graphique 54" descr="Citron contour">
            <a:extLst>
              <a:ext uri="{FF2B5EF4-FFF2-40B4-BE49-F238E27FC236}">
                <a16:creationId xmlns:a16="http://schemas.microsoft.com/office/drawing/2014/main" id="{588E7CFC-1D44-4923-A75B-391F7D00E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9703" y="28106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7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97"/>
            <a:ext cx="12213391" cy="1552071"/>
          </a:xfrm>
        </p:spPr>
        <p:txBody>
          <a:bodyPr rtlCol="0" anchor="ctr">
            <a:normAutofit/>
          </a:bodyPr>
          <a:lstStyle/>
          <a:p>
            <a:pPr algn="ctr"/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5. 4 </a:t>
            </a:r>
            <a:r>
              <a:rPr lang="fr-FR" sz="2800" b="1" i="0" dirty="0">
                <a:effectLst/>
                <a:latin typeface="Abadi" panose="020B0604020104020204" pitchFamily="34" charset="0"/>
              </a:rPr>
              <a:t>  Utilisation de la disponibilité intérieure mondial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11</a:t>
            </a:fld>
            <a:endParaRPr lang="fr-FR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B1299CBB-8896-4AB7-841B-5B5E459153E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39736262"/>
              </p:ext>
            </p:extLst>
          </p:nvPr>
        </p:nvGraphicFramePr>
        <p:xfrm>
          <a:off x="889000" y="930442"/>
          <a:ext cx="10930344" cy="581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516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872C3FA-9911-49D7-98A0-EFD90CC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442220"/>
            <a:ext cx="10132011" cy="1345269"/>
          </a:xfrm>
        </p:spPr>
        <p:txBody>
          <a:bodyPr anchor="t">
            <a:normAutofit/>
          </a:bodyPr>
          <a:lstStyle/>
          <a:p>
            <a:pPr algn="ctr"/>
            <a:r>
              <a:rPr lang="fr-FR" sz="2800" dirty="0">
                <a:latin typeface="Abadi" panose="020B0604020104020204" pitchFamily="34" charset="0"/>
              </a:rPr>
              <a:t>Disponibilité intérieure mondial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357DE-79F6-4DAB-A4CC-45ED9E53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12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C1C4AF3-13C4-400C-9190-E14F16244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"/>
          <a:stretch/>
        </p:blipFill>
        <p:spPr>
          <a:xfrm>
            <a:off x="916674" y="1290985"/>
            <a:ext cx="10358651" cy="48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872C3FA-9911-49D7-98A0-EFD90CC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442220"/>
            <a:ext cx="11277316" cy="1345269"/>
          </a:xfrm>
        </p:spPr>
        <p:txBody>
          <a:bodyPr anchor="t">
            <a:normAutofit fontScale="90000"/>
          </a:bodyPr>
          <a:lstStyle/>
          <a:p>
            <a:r>
              <a:rPr lang="fr-FR" sz="24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5.5</a:t>
            </a:r>
            <a:r>
              <a:rPr lang="fr-FR" sz="36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</a:t>
            </a:r>
            <a:r>
              <a:rPr lang="fr-FR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Les pays pour lesquels la proportion de personnes sous- alimentées est la plus forte en 2017</a:t>
            </a:r>
            <a:br>
              <a:rPr lang="fr-FR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</a:br>
            <a:endParaRPr lang="fr-FR" dirty="0">
              <a:latin typeface="Abadi" panose="020B06040201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C3F44A1-FF71-4D0C-B675-3D9F738CF0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" b="36990"/>
          <a:stretch/>
        </p:blipFill>
        <p:spPr bwMode="auto">
          <a:xfrm>
            <a:off x="5537712" y="2233917"/>
            <a:ext cx="5757190" cy="393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357DE-79F6-4DAB-A4CC-45ED9E53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13</a:t>
            </a:fld>
            <a:endParaRPr lang="fr-FR"/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051868FB-7835-4DD8-B733-2FF40F78D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1858"/>
              </p:ext>
            </p:extLst>
          </p:nvPr>
        </p:nvGraphicFramePr>
        <p:xfrm>
          <a:off x="372140" y="2213303"/>
          <a:ext cx="4276060" cy="3651250"/>
        </p:xfrm>
        <a:graphic>
          <a:graphicData uri="http://schemas.openxmlformats.org/drawingml/2006/table">
            <a:tbl>
              <a:tblPr/>
              <a:tblGrid>
                <a:gridCol w="2839858">
                  <a:extLst>
                    <a:ext uri="{9D8B030D-6E8A-4147-A177-3AD203B41FA5}">
                      <a16:colId xmlns:a16="http://schemas.microsoft.com/office/drawing/2014/main" val="41546216"/>
                    </a:ext>
                  </a:extLst>
                </a:gridCol>
                <a:gridCol w="1436202">
                  <a:extLst>
                    <a:ext uri="{9D8B030D-6E8A-4147-A177-3AD203B41FA5}">
                      <a16:colId xmlns:a16="http://schemas.microsoft.com/office/drawing/2014/main" val="3686354081"/>
                    </a:ext>
                  </a:extLst>
                </a:gridCol>
              </a:tblGrid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2"/>
                          </a:solidFill>
                          <a:effectLst/>
                          <a:latin typeface="Abadi" panose="020B0604020104020204" pitchFamily="34" charset="0"/>
                        </a:rPr>
                        <a:t>Pays</a:t>
                      </a:r>
                      <a:endParaRPr lang="fr-FR" sz="1600" dirty="0">
                        <a:solidFill>
                          <a:schemeClr val="bg2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solidFill>
                            <a:schemeClr val="bg2"/>
                          </a:solidFill>
                          <a:effectLst/>
                          <a:latin typeface="Abadi" panose="020B0604020104020204" pitchFamily="34" charset="0"/>
                        </a:rPr>
                        <a:t>Proportion (%)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4296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Haïti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48.26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426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République populaire démocratique de Corée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47.19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9239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Madagascar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41.06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75763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Libéria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38.28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2884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Lesotho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38.25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6497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Tchad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37.96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5032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Rwanda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35.06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961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Mozambique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32.81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68929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Timor-Leste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32.17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32808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Afghanistan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28.93</a:t>
                      </a:r>
                    </a:p>
                  </a:txBody>
                  <a:tcPr marL="73025" marR="73025" marT="36512" marB="36512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672553"/>
                  </a:ext>
                </a:extLst>
              </a:tr>
            </a:tbl>
          </a:graphicData>
        </a:graphic>
      </p:graphicFrame>
      <p:sp>
        <p:nvSpPr>
          <p:cNvPr id="23" name="Rectangle 3">
            <a:extLst>
              <a:ext uri="{FF2B5EF4-FFF2-40B4-BE49-F238E27FC236}">
                <a16:creationId xmlns:a16="http://schemas.microsoft.com/office/drawing/2014/main" id="{52122348-A774-4BEF-A6C2-58F11AA89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11545" y="28190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14</a:t>
            </a:fld>
            <a:endParaRPr lang="fr-FR" dirty="0"/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7EA2ACDE-AEEA-4911-A700-F398AD46A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16402090"/>
              </p:ext>
            </p:extLst>
          </p:nvPr>
        </p:nvGraphicFramePr>
        <p:xfrm>
          <a:off x="438912" y="1787488"/>
          <a:ext cx="5052444" cy="3799496"/>
        </p:xfrm>
        <a:graphic>
          <a:graphicData uri="http://schemas.openxmlformats.org/drawingml/2006/table">
            <a:tbl>
              <a:tblPr/>
              <a:tblGrid>
                <a:gridCol w="2617791">
                  <a:extLst>
                    <a:ext uri="{9D8B030D-6E8A-4147-A177-3AD203B41FA5}">
                      <a16:colId xmlns:a16="http://schemas.microsoft.com/office/drawing/2014/main" val="3325980127"/>
                    </a:ext>
                  </a:extLst>
                </a:gridCol>
                <a:gridCol w="2434653">
                  <a:extLst>
                    <a:ext uri="{9D8B030D-6E8A-4147-A177-3AD203B41FA5}">
                      <a16:colId xmlns:a16="http://schemas.microsoft.com/office/drawing/2014/main" val="2636926761"/>
                    </a:ext>
                  </a:extLst>
                </a:gridCol>
              </a:tblGrid>
              <a:tr h="822243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Pays</a:t>
                      </a:r>
                    </a:p>
                  </a:txBody>
                  <a:tcPr marL="47309" marR="47309" marT="23655" marB="2365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fr-FR" sz="16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</a:br>
                      <a:r>
                        <a:rPr lang="fr-FR" sz="1600" b="1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effectLst/>
                        </a:rPr>
                        <a:t>Aide (kg)</a:t>
                      </a:r>
                    </a:p>
                    <a:p>
                      <a:endParaRPr lang="fr-FR" sz="16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47309" marR="47309" marT="23655" marB="23655">
                    <a:lnL>
                      <a:noFill/>
                    </a:lnL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998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République arabe syrienne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1 858 943 000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45412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Éthiopie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1 381 294 000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161917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Yémen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1206484000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61168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Soudan du Sud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695248000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379697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Soudan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669784000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56867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Kenya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552836000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59217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Bangladesh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348188000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1146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Somalie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292678000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893251"/>
                  </a:ext>
                </a:extLst>
              </a:tr>
              <a:tr h="500453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dirty="0">
                          <a:effectLst/>
                          <a:latin typeface="Abadi" panose="020B0604020104020204" pitchFamily="34" charset="0"/>
                        </a:rPr>
                        <a:t>République populaire démocratique de Corée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288502000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955027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Niger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400" b="0" dirty="0">
                          <a:effectLst/>
                          <a:latin typeface="Abadi" panose="020B0604020104020204" pitchFamily="34" charset="0"/>
                        </a:rPr>
                        <a:t>276 344 000</a:t>
                      </a:r>
                    </a:p>
                  </a:txBody>
                  <a:tcPr marL="47309" marR="47309" marT="23655" marB="23655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035083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5BC35971-C02E-47E1-9F40-CD128631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442220"/>
            <a:ext cx="11487628" cy="1345269"/>
          </a:xfrm>
        </p:spPr>
        <p:txBody>
          <a:bodyPr anchor="t">
            <a:normAutofit fontScale="90000"/>
          </a:bodyPr>
          <a:lstStyle/>
          <a:p>
            <a:r>
              <a:rPr lang="fr-FR" sz="24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5.6</a:t>
            </a:r>
            <a:r>
              <a:rPr lang="fr-FR" sz="36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</a:t>
            </a:r>
            <a:r>
              <a:rPr lang="fr-FR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Les pays qui ont le plus bénéficié d’aide depuis 2013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 			</a:t>
            </a:r>
            <a:endParaRPr lang="fr-FR" dirty="0">
              <a:latin typeface="Abadi" panose="020B0604020104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92B792-1739-43A7-AA53-48B4B9640A5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" b="24868"/>
          <a:stretch/>
        </p:blipFill>
        <p:spPr bwMode="auto">
          <a:xfrm>
            <a:off x="5863781" y="1787489"/>
            <a:ext cx="5623561" cy="48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22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1BA8B57-26FB-4B4E-A18A-5315540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2452"/>
            <a:ext cx="11480800" cy="1345269"/>
          </a:xfrm>
        </p:spPr>
        <p:txBody>
          <a:bodyPr>
            <a:normAutofit fontScale="90000"/>
          </a:bodyPr>
          <a:lstStyle/>
          <a:p>
            <a:r>
              <a:rPr lang="fr-FR" sz="20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5.7a</a:t>
            </a:r>
            <a:r>
              <a:rPr lang="fr-FR" sz="3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fr-FR" sz="32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Les pays ayant le plus de disponibilité alimentaire par 	habitant</a:t>
            </a: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1EC39F2-783C-48F5-B637-68F58700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rtl="0"/>
            <a:fld id="{FAEF9944-A4F6-4C59-AEBD-678D6480B8EA}" type="slidenum">
              <a:rPr lang="fr-FR" smtClean="0"/>
              <a:pPr algn="ctr" rtl="0"/>
              <a:t>15</a:t>
            </a:fld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AE174E-5664-4BE4-8EEB-2AC933408A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/>
          <a:stretch/>
        </p:blipFill>
        <p:spPr bwMode="auto">
          <a:xfrm>
            <a:off x="1190851" y="1152144"/>
            <a:ext cx="8346341" cy="52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14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0"/>
            <a:ext cx="10363127" cy="1345269"/>
          </a:xfrm>
        </p:spPr>
        <p:txBody>
          <a:bodyPr rtlCol="0">
            <a:normAutofit/>
          </a:bodyPr>
          <a:lstStyle/>
          <a:p>
            <a:pPr algn="l"/>
            <a:r>
              <a:rPr lang="fr-FR" sz="2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5.7b</a:t>
            </a:r>
            <a:r>
              <a:rPr lang="fr-FR" sz="3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Les pays ayant le moins de disponibilité alimentaire 	par habitant</a:t>
            </a:r>
            <a:endParaRPr lang="fr-FR" sz="3100" b="1" i="0" dirty="0">
              <a:effectLst/>
              <a:latin typeface="-apple-system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16</a:t>
            </a:fld>
            <a:endParaRPr lang="fr-FR" dirty="0"/>
          </a:p>
        </p:txBody>
      </p:sp>
      <p:pic>
        <p:nvPicPr>
          <p:cNvPr id="10" name="Espace réservé du contenu 17" descr="Badge à ne plus suivre contour">
            <a:extLst>
              <a:ext uri="{FF2B5EF4-FFF2-40B4-BE49-F238E27FC236}">
                <a16:creationId xmlns:a16="http://schemas.microsoft.com/office/drawing/2014/main" id="{4936F81A-D92E-412A-BFF5-73C5B092C6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231" y="1787489"/>
            <a:ext cx="914400" cy="914400"/>
          </a:xfr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5C2AEB0-9599-4CF1-8BF1-DDBD38B5F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" b="21347"/>
          <a:stretch/>
        </p:blipFill>
        <p:spPr bwMode="auto">
          <a:xfrm>
            <a:off x="2139315" y="1345269"/>
            <a:ext cx="7639050" cy="519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5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872C3FA-9911-49D7-98A0-EFD90CC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42220"/>
            <a:ext cx="11512296" cy="1345269"/>
          </a:xfrm>
        </p:spPr>
        <p:txBody>
          <a:bodyPr anchor="t">
            <a:normAutofit fontScale="90000"/>
          </a:bodyPr>
          <a:lstStyle/>
          <a:p>
            <a:r>
              <a:rPr lang="fr-FR" sz="27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5.8</a:t>
            </a:r>
            <a:r>
              <a:rPr lang="fr-FR" sz="3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 </a:t>
            </a:r>
            <a:r>
              <a:rPr lang="fr-FR" sz="27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Utilisation des céréales, notamment la répartition entre l’alimentation humaine  et l’alimentation pour animaux</a:t>
            </a:r>
            <a:br>
              <a:rPr lang="fr-FR" sz="27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</a:br>
            <a:endParaRPr lang="fr-FR" sz="2700" dirty="0">
              <a:latin typeface="Abadi" panose="020B0604020104020204" pitchFamily="34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DD32C7-0214-4C78-BBCC-24409C0F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/>
              <a:t>3/02/20XX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2F1FA-444C-467D-AF3C-737732D8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/>
              <a:t>Exemple de Texte de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357DE-79F6-4DAB-A4CC-45ED9E53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17</a:t>
            </a:fld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31B868C7-D904-4206-BDCE-BA2350295B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6327797"/>
              </p:ext>
            </p:extLst>
          </p:nvPr>
        </p:nvGraphicFramePr>
        <p:xfrm>
          <a:off x="1920240" y="2167129"/>
          <a:ext cx="6281928" cy="392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46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872C3FA-9911-49D7-98A0-EFD90CC0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442220"/>
            <a:ext cx="11512296" cy="1345269"/>
          </a:xfrm>
        </p:spPr>
        <p:txBody>
          <a:bodyPr anchor="t">
            <a:normAutofit fontScale="90000"/>
          </a:bodyPr>
          <a:lstStyle/>
          <a:p>
            <a:r>
              <a:rPr lang="fr-FR" sz="27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5.9</a:t>
            </a:r>
            <a:r>
              <a:rPr lang="fr-FR" sz="3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 </a:t>
            </a:r>
            <a:r>
              <a:rPr lang="fr-FR" sz="27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Thaïlande aux égards de la proportion de personnes en sous-nutrition</a:t>
            </a:r>
            <a:br>
              <a:rPr lang="fr-FR" sz="2700" b="1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</a:br>
            <a:endParaRPr lang="fr-FR" sz="2700" dirty="0">
              <a:latin typeface="Abadi" panose="020B0604020104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357DE-79F6-4DAB-A4CC-45ED9E53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18</a:t>
            </a:fld>
            <a:endParaRPr lang="fr-FR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31B868C7-D904-4206-BDCE-BA2350295B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43766410"/>
              </p:ext>
            </p:extLst>
          </p:nvPr>
        </p:nvGraphicFramePr>
        <p:xfrm>
          <a:off x="1920240" y="2167129"/>
          <a:ext cx="7269480" cy="392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86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dirty="0"/>
              <a:t>Conclusions</a:t>
            </a:r>
          </a:p>
        </p:txBody>
      </p:sp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/>
        </p:blipFill>
        <p:spPr/>
      </p:pic>
      <p:pic>
        <p:nvPicPr>
          <p:cNvPr id="18" name="Espace réservé d’image 17" descr="Personne debout dans une serre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/>
      </p:pic>
      <p:pic>
        <p:nvPicPr>
          <p:cNvPr id="25" name="Espace réservé d’image 24" descr="Une photo comportant une personne, une brouette, des plantes, vertes, légum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/>
        </p:blipFill>
        <p:spPr/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427" y="2327856"/>
            <a:ext cx="4774784" cy="1679204"/>
          </a:xfrm>
        </p:spPr>
        <p:txBody>
          <a:bodyPr rtlCol="0">
            <a:normAutofit/>
          </a:bodyPr>
          <a:lstStyle/>
          <a:p>
            <a:pPr rtl="0"/>
            <a:r>
              <a:rPr lang="fr-F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 vous regardez le monde dans son ensemble, il produit assez d'aliments pour nourrir chaque individu, chaque jour", a expliqué John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Lupien</a:t>
            </a:r>
            <a:r>
              <a:rPr lang="fr-F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Exemple de Texte de Pied de page</a:t>
            </a:r>
          </a:p>
        </p:txBody>
      </p:sp>
      <p:sp>
        <p:nvSpPr>
          <p:cNvPr id="23" name="Espace réservé de la date 22">
            <a:extLst>
              <a:ext uri="{FF2B5EF4-FFF2-40B4-BE49-F238E27FC236}">
                <a16:creationId xmlns:a16="http://schemas.microsoft.com/office/drawing/2014/main" id="{1E6C9135-E2D2-46B9-A009-739CE87E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29" name="Espace réservé du numéro de diapositive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dirty="0"/>
              <a:t>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48222"/>
            <a:ext cx="5485331" cy="3560169"/>
          </a:xfrm>
        </p:spPr>
        <p:txBody>
          <a:bodyPr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rtl="0">
              <a:lnSpc>
                <a:spcPct val="150000"/>
              </a:lnSpc>
            </a:pPr>
            <a:r>
              <a:rPr lang="fr-FR" sz="2000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</a:t>
            </a:r>
            <a:r>
              <a:rPr lang="fr-FR" b="1" dirty="0">
                <a:ln w="12700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fr-F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Objectif</a:t>
            </a:r>
          </a:p>
          <a:p>
            <a:pPr rtl="0">
              <a:lnSpc>
                <a:spcPct val="150000"/>
              </a:lnSpc>
            </a:pPr>
            <a:r>
              <a:rPr lang="fr-FR" sz="2000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2</a:t>
            </a:r>
            <a:r>
              <a:rPr lang="fr-FR" b="1" spc="50" dirty="0">
                <a:ln w="952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</a:t>
            </a:r>
            <a:r>
              <a:rPr lang="fr-F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Mission</a:t>
            </a:r>
          </a:p>
          <a:p>
            <a:pPr rtl="0">
              <a:lnSpc>
                <a:spcPct val="150000"/>
              </a:lnSpc>
            </a:pPr>
            <a:r>
              <a:rPr lang="fr-FR" sz="2000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3</a:t>
            </a:r>
            <a:r>
              <a:rPr lang="fr-F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 Librairies</a:t>
            </a:r>
          </a:p>
          <a:p>
            <a:pPr rtl="0">
              <a:lnSpc>
                <a:spcPct val="150000"/>
              </a:lnSpc>
            </a:pPr>
            <a:r>
              <a:rPr lang="fr-FR" sz="2000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4</a:t>
            </a:r>
            <a:r>
              <a:rPr lang="fr-FR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fr-F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Observation et nettoyage</a:t>
            </a:r>
          </a:p>
          <a:p>
            <a:pPr rtl="0">
              <a:lnSpc>
                <a:spcPct val="150000"/>
              </a:lnSpc>
            </a:pPr>
            <a:r>
              <a:rPr lang="fr-FR" sz="2000" b="1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</a:t>
            </a:r>
            <a:r>
              <a:rPr lang="fr-FR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 Analyse des données</a:t>
            </a:r>
          </a:p>
          <a:p>
            <a:pPr marL="342900" indent="-342900" rtl="0">
              <a:lnSpc>
                <a:spcPct val="150000"/>
              </a:lnSpc>
              <a:buAutoNum type="arabicPeriod"/>
            </a:pPr>
            <a:endParaRPr lang="fr-FR" dirty="0"/>
          </a:p>
          <a:p>
            <a:pPr rtl="0"/>
            <a:endParaRPr lang="fr-FR" dirty="0"/>
          </a:p>
        </p:txBody>
      </p:sp>
      <p:pic>
        <p:nvPicPr>
          <p:cNvPr id="21" name="Espace réservé d’image 20" descr="Terrain de semis au soleil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/>
      </p:pic>
      <p:pic>
        <p:nvPicPr>
          <p:cNvPr id="16" name="Espace réservé d’image 15" descr="Terrain de semis au soleil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/>
        </p:blipFill>
        <p:spPr/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145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 dirty="0"/>
              <a:t>Merci</a:t>
            </a:r>
          </a:p>
        </p:txBody>
      </p:sp>
      <p:sp>
        <p:nvSpPr>
          <p:cNvPr id="33" name="Espace réservé de la date 32">
            <a:extLst>
              <a:ext uri="{FF2B5EF4-FFF2-40B4-BE49-F238E27FC236}">
                <a16:creationId xmlns:a16="http://schemas.microsoft.com/office/drawing/2014/main" id="{112F4E2E-F4E9-4450-B72D-2B27F56D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pPr rtl="0"/>
            <a:r>
              <a:rPr lang="fr-FR"/>
              <a:t>3/02/20XX</a:t>
            </a: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20</a:t>
            </a:fld>
            <a:endParaRPr lang="fr-FR" dirty="0"/>
          </a:p>
        </p:txBody>
      </p:sp>
      <p:pic>
        <p:nvPicPr>
          <p:cNvPr id="15" name="Vidéo 13">
            <a:hlinkClick r:id="" action="ppaction://media"/>
            <a:extLst>
              <a:ext uri="{FF2B5EF4-FFF2-40B4-BE49-F238E27FC236}">
                <a16:creationId xmlns:a16="http://schemas.microsoft.com/office/drawing/2014/main" id="{BF219E2C-78C6-4695-ADA5-3E49253C4DB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54" end="5164"/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8985" y="-137107"/>
            <a:ext cx="7132214" cy="7132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>
            <a:normAutofit/>
          </a:bodyPr>
          <a:lstStyle/>
          <a:p>
            <a:pPr marL="180975" rtl="0"/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1</a:t>
            </a:r>
            <a:r>
              <a:rPr lang="fr-FR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fr-FR" dirty="0"/>
              <a:t>Objectif</a:t>
            </a:r>
          </a:p>
        </p:txBody>
      </p:sp>
      <p:pic>
        <p:nvPicPr>
          <p:cNvPr id="5" name="Espace réservé pour une image  4" descr="Une image contenant personne, main, foule&#10;&#10;Description générée automatiquement">
            <a:extLst>
              <a:ext uri="{FF2B5EF4-FFF2-40B4-BE49-F238E27FC236}">
                <a16:creationId xmlns:a16="http://schemas.microsoft.com/office/drawing/2014/main" id="{BC16FC59-ED1B-4DD4-A2DE-2F024A972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1186" r="41186"/>
          <a:stretch>
            <a:fillRect/>
          </a:stretch>
        </p:blipFill>
        <p:spPr>
          <a:xfrm>
            <a:off x="0" y="0"/>
            <a:ext cx="3047704" cy="6858000"/>
          </a:xfrm>
        </p:spPr>
      </p:pic>
      <p:pic>
        <p:nvPicPr>
          <p:cNvPr id="12" name="Espace réservé d’image 11" descr="Personne plantant des semi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2" r="719" b="-2"/>
          <a:stretch/>
        </p:blipFill>
        <p:spPr>
          <a:xfrm>
            <a:off x="9144296" y="1"/>
            <a:ext cx="3047704" cy="6857999"/>
          </a:xfrm>
          <a:noFill/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27BA500-258E-E4FF-D8D4-52D587F81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337683"/>
            <a:ext cx="7973568" cy="3158657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latin typeface="Montserrat" panose="00000500000000000000" pitchFamily="2" charset="0"/>
              </a:rPr>
              <a:t>L’Organisation des Nations Unies pour l’alimentation et l’agriculture (FAO)  à comme but  aider </a:t>
            </a:r>
            <a:r>
              <a:rPr lang="fr-FR" sz="2800" b="0" i="0" dirty="0">
                <a:effectLst/>
                <a:latin typeface="Montserrat" panose="00000500000000000000" pitchFamily="2" charset="0"/>
              </a:rPr>
              <a:t>à construire un monde libéré de la faim ». </a:t>
            </a:r>
          </a:p>
          <a:p>
            <a:endParaRPr lang="en-US" dirty="0"/>
          </a:p>
        </p:txBody>
      </p:sp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60FC5C11-127F-39A5-DCA8-7D6B4D6F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pPr algn="ctr" rtl="0">
              <a:spcAft>
                <a:spcPts val="600"/>
              </a:spcAft>
            </a:pPr>
            <a:fld id="{FAEF9944-A4F6-4C59-AEBD-678D6480B8EA}" type="slidenum">
              <a:rPr lang="fr-FR" smtClean="0"/>
              <a:pPr algn="ctr" rtl="0">
                <a:spcAft>
                  <a:spcPts val="600"/>
                </a:spcAft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fr-FR" sz="32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2</a:t>
            </a:r>
            <a:r>
              <a:rPr lang="fr-FR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</a:t>
            </a:r>
            <a:r>
              <a:rPr lang="fr-FR" dirty="0"/>
              <a:t>Mission</a:t>
            </a:r>
          </a:p>
        </p:txBody>
      </p:sp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/>
        </p:blipFill>
        <p:spPr/>
      </p:pic>
      <p:pic>
        <p:nvPicPr>
          <p:cNvPr id="25" name="Espace réservé d’image 24" descr="Une photo comportant une personne, une brouette, des plantes, vertes, légum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/>
        </p:blipFill>
        <p:spPr/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727" y="2274992"/>
            <a:ext cx="5123288" cy="315753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2800" dirty="0"/>
              <a:t>Donner un panorama de l’état de la malnutrition dans le monde</a:t>
            </a:r>
          </a:p>
        </p:txBody>
      </p:sp>
      <p:sp>
        <p:nvSpPr>
          <p:cNvPr id="29" name="Espace réservé du numéro de diapositive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8" name="Espace réservé pour une image  7" descr="Une image contenant personne, terrain, extérieur, enfant&#10;&#10;Description générée automatiquement">
            <a:extLst>
              <a:ext uri="{FF2B5EF4-FFF2-40B4-BE49-F238E27FC236}">
                <a16:creationId xmlns:a16="http://schemas.microsoft.com/office/drawing/2014/main" id="{C160689D-4546-487C-9E33-8AC0D6D7CF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4679" r="4679"/>
          <a:stretch>
            <a:fillRect/>
          </a:stretch>
        </p:blipFill>
        <p:spPr>
          <a:xfrm>
            <a:off x="3166043" y="1264704"/>
            <a:ext cx="2724575" cy="2164296"/>
          </a:xfrm>
        </p:spPr>
      </p:pic>
    </p:spTree>
    <p:extLst>
      <p:ext uri="{BB962C8B-B14F-4D97-AF65-F5344CB8AC3E}">
        <p14:creationId xmlns:p14="http://schemas.microsoft.com/office/powerpoint/2010/main" val="26200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8">
            <a:extLst>
              <a:ext uri="{FF2B5EF4-FFF2-40B4-BE49-F238E27FC236}">
                <a16:creationId xmlns:a16="http://schemas.microsoft.com/office/drawing/2014/main" id="{2A8BB222-102F-9C85-A88F-D705E91A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6" name="Espace réservé du numéro de diapositive 5" hidden="1">
            <a:extLst>
              <a:ext uri="{FF2B5EF4-FFF2-40B4-BE49-F238E27FC236}">
                <a16:creationId xmlns:a16="http://schemas.microsoft.com/office/drawing/2014/main" id="{4F8357DE-79F6-4DAB-A4CC-45ED9E5372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12410" y="6172200"/>
            <a:ext cx="775429" cy="45720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FAEF9944-A4F6-4C59-AEBD-678D6480B8EA}" type="slidenum">
              <a:rPr lang="fr-FR" smtClean="0"/>
              <a:pPr rtl="0">
                <a:spcAft>
                  <a:spcPts val="600"/>
                </a:spcAft>
              </a:pPr>
              <a:t>5</a:t>
            </a:fld>
            <a:endParaRPr lang="fr-FR"/>
          </a:p>
        </p:txBody>
      </p:sp>
      <p:pic>
        <p:nvPicPr>
          <p:cNvPr id="60" name="Espace réservé d’image 22" descr="Terrain de semis au soleil">
            <a:extLst>
              <a:ext uri="{FF2B5EF4-FFF2-40B4-BE49-F238E27FC236}">
                <a16:creationId xmlns:a16="http://schemas.microsoft.com/office/drawing/2014/main" id="{6B07EA80-39D2-4C1B-A8D0-4986B6AE87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" y="4417100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</p:spPr>
      </p:pic>
      <p:sp>
        <p:nvSpPr>
          <p:cNvPr id="57" name="Titre 56">
            <a:extLst>
              <a:ext uri="{FF2B5EF4-FFF2-40B4-BE49-F238E27FC236}">
                <a16:creationId xmlns:a16="http://schemas.microsoft.com/office/drawing/2014/main" id="{0414F754-7367-4AFC-9C62-1F870ED1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3. </a:t>
            </a:r>
            <a:r>
              <a:rPr lang="fr-FR" dirty="0"/>
              <a:t>Importation des librairies</a:t>
            </a:r>
          </a:p>
        </p:txBody>
      </p:sp>
      <p:graphicFrame>
        <p:nvGraphicFramePr>
          <p:cNvPr id="63" name="Espace réservé du contenu 20">
            <a:extLst>
              <a:ext uri="{FF2B5EF4-FFF2-40B4-BE49-F238E27FC236}">
                <a16:creationId xmlns:a16="http://schemas.microsoft.com/office/drawing/2014/main" id="{E2C3EA4C-AE0A-4177-ABC3-339CF2FE89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055118"/>
              </p:ext>
            </p:extLst>
          </p:nvPr>
        </p:nvGraphicFramePr>
        <p:xfrm>
          <a:off x="55517" y="1787489"/>
          <a:ext cx="11963400" cy="375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4" name="Picture 4" descr="data science libraries - numpy">
            <a:extLst>
              <a:ext uri="{FF2B5EF4-FFF2-40B4-BE49-F238E27FC236}">
                <a16:creationId xmlns:a16="http://schemas.microsoft.com/office/drawing/2014/main" id="{B3E296E5-CCA7-40B5-9B28-C73A71B3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3" t="18302" r="59308" b="677"/>
          <a:stretch/>
        </p:blipFill>
        <p:spPr bwMode="auto">
          <a:xfrm>
            <a:off x="308508" y="1729229"/>
            <a:ext cx="1020173" cy="101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id="{D4DB4571-82ED-470D-B3C4-77179886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6" t="19445" r="31315" b="12037"/>
          <a:stretch/>
        </p:blipFill>
        <p:spPr bwMode="auto">
          <a:xfrm>
            <a:off x="8019838" y="1743865"/>
            <a:ext cx="1059241" cy="101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pandas (software) - Wikipedia">
            <a:extLst>
              <a:ext uri="{FF2B5EF4-FFF2-40B4-BE49-F238E27FC236}">
                <a16:creationId xmlns:a16="http://schemas.microsoft.com/office/drawing/2014/main" id="{DCF28B34-41DD-4F32-90E5-B6115F0EF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07"/>
          <a:stretch/>
        </p:blipFill>
        <p:spPr bwMode="auto">
          <a:xfrm>
            <a:off x="4318546" y="1729229"/>
            <a:ext cx="1020172" cy="10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t"/>
          <a:lstStyle/>
          <a:p>
            <a:pPr rtl="0"/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4.</a:t>
            </a:r>
            <a:r>
              <a:rPr lang="fr-FR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fr-FR" dirty="0"/>
              <a:t>Observation et Nettoyage </a:t>
            </a:r>
          </a:p>
        </p:txBody>
      </p:sp>
      <p:pic>
        <p:nvPicPr>
          <p:cNvPr id="10" name="Espace réservé d’image 9" descr="Une photo comportant une personne, une plante, verte, légum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Espace réservé d’image 11" descr="Une photo comportant une personne, une plante, verte, légum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6</a:t>
            </a:fld>
            <a:endParaRPr lang="fr-FR" dirty="0"/>
          </a:p>
        </p:txBody>
      </p:sp>
      <p:graphicFrame>
        <p:nvGraphicFramePr>
          <p:cNvPr id="15" name="Tableau 13">
            <a:extLst>
              <a:ext uri="{FF2B5EF4-FFF2-40B4-BE49-F238E27FC236}">
                <a16:creationId xmlns:a16="http://schemas.microsoft.com/office/drawing/2014/main" id="{9734D9DD-D234-42C2-9B49-AA13F7E8D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788967"/>
              </p:ext>
            </p:extLst>
          </p:nvPr>
        </p:nvGraphicFramePr>
        <p:xfrm>
          <a:off x="1590468" y="3390065"/>
          <a:ext cx="8159544" cy="27927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79772">
                  <a:extLst>
                    <a:ext uri="{9D8B030D-6E8A-4147-A177-3AD203B41FA5}">
                      <a16:colId xmlns:a16="http://schemas.microsoft.com/office/drawing/2014/main" val="3688070799"/>
                    </a:ext>
                  </a:extLst>
                </a:gridCol>
                <a:gridCol w="4079772">
                  <a:extLst>
                    <a:ext uri="{9D8B030D-6E8A-4147-A177-3AD203B41FA5}">
                      <a16:colId xmlns:a16="http://schemas.microsoft.com/office/drawing/2014/main" val="3857475189"/>
                    </a:ext>
                  </a:extLst>
                </a:gridCol>
              </a:tblGrid>
              <a:tr h="465457">
                <a:tc>
                  <a:txBody>
                    <a:bodyPr/>
                    <a:lstStyle/>
                    <a:p>
                      <a:pPr algn="ctr" rtl="0"/>
                      <a:r>
                        <a:rPr lang="fr-FR" sz="1800" dirty="0"/>
                        <a:t>Observation</a:t>
                      </a:r>
                      <a:endParaRPr lang="fr-FR" sz="18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Nettoyage </a:t>
                      </a:r>
                      <a:endParaRPr lang="fr-FR" sz="1800" b="0" dirty="0"/>
                    </a:p>
                  </a:txBody>
                  <a:tcPr anchor="ctr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7827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solidFill>
                            <a:schemeClr val="accent6"/>
                          </a:solidFill>
                        </a:rPr>
                        <a:t>Renommage de colonnes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Zone </a:t>
                      </a:r>
                      <a:r>
                        <a:rPr lang="fr-FR" sz="18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Wingdings" panose="05000000000000000000" pitchFamily="2" charset="2"/>
                        </a:rPr>
                        <a:t> Pays</a:t>
                      </a:r>
                      <a:r>
                        <a:rPr lang="fr-FR" sz="18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67187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solidFill>
                            <a:schemeClr val="accent6"/>
                          </a:solidFill>
                        </a:rPr>
                        <a:t>Erreurs d’irrégularité 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682 </a:t>
                      </a:r>
                      <a:r>
                        <a:rPr lang="fr-FR" sz="18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Wingdings" panose="05000000000000000000" pitchFamily="2" charset="2"/>
                        </a:rPr>
                        <a:t> 682000</a:t>
                      </a:r>
                      <a:endParaRPr lang="fr-FR" sz="1800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573547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l"/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Changement de nom Pays</a:t>
                      </a:r>
                      <a:endParaRPr lang="fr-FR" sz="1800" dirty="0">
                        <a:solidFill>
                          <a:schemeClr val="accent6"/>
                        </a:solidFill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Swaziland </a:t>
                      </a:r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Eswatini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992358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solidFill>
                            <a:schemeClr val="accent6"/>
                          </a:solidFill>
                        </a:rPr>
                        <a:t>Erreur valeur lexicale 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&lt;0.1 </a:t>
                      </a:r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0.01</a:t>
                      </a:r>
                      <a:endParaRPr lang="fr-FR" sz="1800" b="0" i="0" kern="1200" dirty="0">
                        <a:solidFill>
                          <a:schemeClr val="accent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93809"/>
                  </a:ext>
                </a:extLst>
              </a:tr>
              <a:tr h="465457">
                <a:tc>
                  <a:txBody>
                    <a:bodyPr/>
                    <a:lstStyle/>
                    <a:p>
                      <a:pPr algn="l"/>
                      <a:r>
                        <a:rPr lang="fr-FR" sz="1800" b="0" i="0" dirty="0">
                          <a:solidFill>
                            <a:schemeClr val="accent6"/>
                          </a:solidFill>
                          <a:effectLst/>
                        </a:rPr>
                        <a:t>Type de variable 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objet a numérique (</a:t>
                      </a:r>
                      <a:r>
                        <a:rPr lang="fr-FR" sz="1800" b="0" i="0" kern="1200" dirty="0" err="1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fr-FR" sz="1800" b="0" i="0" kern="1200" dirty="0">
                          <a:solidFill>
                            <a:schemeClr val="accent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56787"/>
                  </a:ext>
                </a:extLst>
              </a:tr>
            </a:tbl>
          </a:graphicData>
        </a:graphic>
      </p:graphicFrame>
      <p:sp>
        <p:nvSpPr>
          <p:cNvPr id="16" name="Espace réservé du contenu 10">
            <a:extLst>
              <a:ext uri="{FF2B5EF4-FFF2-40B4-BE49-F238E27FC236}">
                <a16:creationId xmlns:a16="http://schemas.microsoft.com/office/drawing/2014/main" id="{5852B12D-9FF9-400C-8F45-418E3D1EE2C1}"/>
              </a:ext>
            </a:extLst>
          </p:cNvPr>
          <p:cNvSpPr txBox="1">
            <a:spLocks/>
          </p:cNvSpPr>
          <p:nvPr/>
        </p:nvSpPr>
        <p:spPr>
          <a:xfrm>
            <a:off x="1590468" y="1525307"/>
            <a:ext cx="8429832" cy="10069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09728" tIns="109728" rIns="109728" bIns="91440" numCol="2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fr-FR" b="1" dirty="0">
                <a:solidFill>
                  <a:schemeClr val="accent4">
                    <a:lumMod val="75000"/>
                  </a:schemeClr>
                </a:solidFill>
              </a:rPr>
              <a:t>Fichiers:</a:t>
            </a:r>
          </a:p>
          <a:p>
            <a:pPr marL="908050" indent="-285750">
              <a:lnSpc>
                <a:spcPct val="100000"/>
              </a:lnSpc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fr-FR" dirty="0"/>
              <a:t>Aide alimentaire </a:t>
            </a:r>
          </a:p>
          <a:p>
            <a:pPr marL="908050" indent="-285750">
              <a:lnSpc>
                <a:spcPct val="100000"/>
              </a:lnSpc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fr-FR" dirty="0"/>
              <a:t>Population</a:t>
            </a:r>
          </a:p>
          <a:p>
            <a:pPr marL="908050" indent="-285750">
              <a:lnSpc>
                <a:spcPct val="100000"/>
              </a:lnSpc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fr-FR" dirty="0"/>
          </a:p>
          <a:p>
            <a:pPr marL="908050" indent="-285750">
              <a:lnSpc>
                <a:spcPct val="100000"/>
              </a:lnSpc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fr-FR" dirty="0"/>
              <a:t>Disponibilité alimentaire</a:t>
            </a:r>
          </a:p>
          <a:p>
            <a:pPr marL="908050" indent="-285750">
              <a:lnSpc>
                <a:spcPct val="100000"/>
              </a:lnSpc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fr-FR" dirty="0"/>
              <a:t>Sous-nutrition</a:t>
            </a:r>
          </a:p>
        </p:txBody>
      </p:sp>
    </p:spTree>
    <p:extLst>
      <p:ext uri="{BB962C8B-B14F-4D97-AF65-F5344CB8AC3E}">
        <p14:creationId xmlns:p14="http://schemas.microsoft.com/office/powerpoint/2010/main" val="362051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pour une image  20" descr="Une image contenant personne, main, alimentant, caressant&#10;&#10;Description générée automatiquement">
            <a:extLst>
              <a:ext uri="{FF2B5EF4-FFF2-40B4-BE49-F238E27FC236}">
                <a16:creationId xmlns:a16="http://schemas.microsoft.com/office/drawing/2014/main" id="{171E95A1-FC21-4369-940C-9A4F6B65444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56" r="5556"/>
          <a:stretch>
            <a:fillRect/>
          </a:stretch>
        </p:blipFill>
        <p:spPr>
          <a:xfrm>
            <a:off x="-330352" y="-368302"/>
            <a:ext cx="12192152" cy="7518401"/>
          </a:xfrm>
        </p:spPr>
      </p:pic>
      <p:sp>
        <p:nvSpPr>
          <p:cNvPr id="63" name="Titr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458" y="3047094"/>
            <a:ext cx="4931041" cy="4601481"/>
          </a:xfrm>
        </p:spPr>
        <p:txBody>
          <a:bodyPr rtlCol="0"/>
          <a:lstStyle/>
          <a:p>
            <a:pPr indent="812800"/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5. </a:t>
            </a:r>
            <a:r>
              <a:rPr lang="fr-FR" sz="3200" b="1" dirty="0"/>
              <a:t>Analyse des     	données</a:t>
            </a:r>
            <a:br>
              <a:rPr lang="fr-FR" sz="2800" b="1" dirty="0"/>
            </a:br>
            <a:endParaRPr lang="fr-FR" sz="280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Exemple de Texte de Pied de page</a:t>
            </a:r>
          </a:p>
        </p:txBody>
      </p:sp>
      <p:sp>
        <p:nvSpPr>
          <p:cNvPr id="45" name="Espace réservé du numéro de diapositive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rtl="0"/>
            <a:fld id="{FAEF9944-A4F6-4C59-AEBD-678D6480B8EA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86" name="Forme libre : Forme 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1049" y="25477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4" y="17771"/>
            <a:ext cx="12152336" cy="1640113"/>
          </a:xfrm>
        </p:spPr>
        <p:txBody>
          <a:bodyPr rtlCol="0" anchor="t">
            <a:noAutofit/>
          </a:bodyPr>
          <a:lstStyle/>
          <a:p>
            <a:pPr algn="ctr"/>
            <a:b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</a:br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5.1  </a:t>
            </a:r>
            <a:r>
              <a:rPr lang="fr-FR" sz="2800" b="1" i="0" dirty="0">
                <a:effectLst/>
                <a:latin typeface="Abadi" panose="020B0604020104020204" pitchFamily="34" charset="0"/>
              </a:rPr>
              <a:t>Proportion des personnes en état de sous-nutrition en 2017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85F0817-C8B7-49D0-AA27-A4CE863B7212}"/>
              </a:ext>
            </a:extLst>
          </p:cNvPr>
          <p:cNvSpPr/>
          <p:nvPr/>
        </p:nvSpPr>
        <p:spPr>
          <a:xfrm>
            <a:off x="422922" y="2565258"/>
            <a:ext cx="3087323" cy="3005156"/>
          </a:xfrm>
          <a:prstGeom prst="ellipse">
            <a:avLst/>
          </a:prstGeom>
          <a:solidFill>
            <a:schemeClr val="accent3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fr-FR" sz="3200" b="1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Pop</a:t>
            </a:r>
          </a:p>
          <a:p>
            <a:pPr lvl="0" algn="ctr"/>
            <a:r>
              <a:rPr lang="fr-FR" sz="3200" b="1" baseline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fr-FR" sz="2000" b="1" baseline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                                        7 milliards 477 millions </a:t>
            </a:r>
            <a:endParaRPr lang="fr-FR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4F04E169-7A40-4DC0-9A2C-F0A258EDF642}"/>
              </a:ext>
            </a:extLst>
          </p:cNvPr>
          <p:cNvGrpSpPr/>
          <p:nvPr/>
        </p:nvGrpSpPr>
        <p:grpSpPr>
          <a:xfrm>
            <a:off x="9855224" y="4342866"/>
            <a:ext cx="932838" cy="857250"/>
            <a:chOff x="5081601" y="5429250"/>
            <a:chExt cx="932838" cy="857250"/>
          </a:xfrm>
        </p:grpSpPr>
        <p:grpSp>
          <p:nvGrpSpPr>
            <p:cNvPr id="67" name="Espace réservé du contenu 60" descr="Homme avec un remplissage uni">
              <a:extLst>
                <a:ext uri="{FF2B5EF4-FFF2-40B4-BE49-F238E27FC236}">
                  <a16:creationId xmlns:a16="http://schemas.microsoft.com/office/drawing/2014/main" id="{4396ABE6-7782-4034-AE41-254103FA7F02}"/>
                </a:ext>
              </a:extLst>
            </p:cNvPr>
            <p:cNvGrpSpPr/>
            <p:nvPr/>
          </p:nvGrpSpPr>
          <p:grpSpPr>
            <a:xfrm>
              <a:off x="5081601" y="5429250"/>
              <a:ext cx="419100" cy="857250"/>
              <a:chOff x="1947069" y="3632200"/>
              <a:chExt cx="419100" cy="857250"/>
            </a:xfrm>
            <a:solidFill>
              <a:schemeClr val="accent2"/>
            </a:solidFill>
          </p:grpSpPr>
          <p:sp>
            <p:nvSpPr>
              <p:cNvPr id="68" name="Forme libre : forme 67">
                <a:extLst>
                  <a:ext uri="{FF2B5EF4-FFF2-40B4-BE49-F238E27FC236}">
                    <a16:creationId xmlns:a16="http://schemas.microsoft.com/office/drawing/2014/main" id="{3293BDD9-A294-4A02-BF07-24FEFCDE43D4}"/>
                  </a:ext>
                </a:extLst>
              </p:cNvPr>
              <p:cNvSpPr/>
              <p:nvPr/>
            </p:nvSpPr>
            <p:spPr>
              <a:xfrm>
                <a:off x="2080419" y="3632200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Forme libre : forme 68">
                <a:extLst>
                  <a:ext uri="{FF2B5EF4-FFF2-40B4-BE49-F238E27FC236}">
                    <a16:creationId xmlns:a16="http://schemas.microsoft.com/office/drawing/2014/main" id="{AD9D886C-465E-4400-902B-12F6CEE049CC}"/>
                  </a:ext>
                </a:extLst>
              </p:cNvPr>
              <p:cNvSpPr/>
              <p:nvPr/>
            </p:nvSpPr>
            <p:spPr>
              <a:xfrm>
                <a:off x="1947069" y="3803650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73" name="Espace réservé du contenu 60" descr="Homme avec un remplissage uni">
              <a:extLst>
                <a:ext uri="{FF2B5EF4-FFF2-40B4-BE49-F238E27FC236}">
                  <a16:creationId xmlns:a16="http://schemas.microsoft.com/office/drawing/2014/main" id="{0BBE2A2A-97E4-471C-8E39-CC8A48A4DFC8}"/>
                </a:ext>
              </a:extLst>
            </p:cNvPr>
            <p:cNvGrpSpPr/>
            <p:nvPr/>
          </p:nvGrpSpPr>
          <p:grpSpPr>
            <a:xfrm>
              <a:off x="5595339" y="5429250"/>
              <a:ext cx="419100" cy="857250"/>
              <a:chOff x="1947069" y="3632200"/>
              <a:chExt cx="419100" cy="85725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4C98CB15-879D-4526-84C5-8B87BDF12E66}"/>
                  </a:ext>
                </a:extLst>
              </p:cNvPr>
              <p:cNvSpPr/>
              <p:nvPr/>
            </p:nvSpPr>
            <p:spPr>
              <a:xfrm>
                <a:off x="2080419" y="3632200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0FCA7B51-940E-4585-961D-3BE0C2C3E837}"/>
                  </a:ext>
                </a:extLst>
              </p:cNvPr>
              <p:cNvSpPr/>
              <p:nvPr/>
            </p:nvSpPr>
            <p:spPr>
              <a:xfrm>
                <a:off x="1947069" y="3803650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79" name="Ellipse 78">
            <a:extLst>
              <a:ext uri="{FF2B5EF4-FFF2-40B4-BE49-F238E27FC236}">
                <a16:creationId xmlns:a16="http://schemas.microsoft.com/office/drawing/2014/main" id="{A37959D3-E3BB-4BA6-A954-222DE0A6E2CB}"/>
              </a:ext>
            </a:extLst>
          </p:cNvPr>
          <p:cNvSpPr/>
          <p:nvPr/>
        </p:nvSpPr>
        <p:spPr>
          <a:xfrm>
            <a:off x="6602777" y="2521716"/>
            <a:ext cx="3087323" cy="3005156"/>
          </a:xfrm>
          <a:prstGeom prst="ellipse">
            <a:avLst/>
          </a:prstGeom>
          <a:solidFill>
            <a:schemeClr val="accent4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fr-FR" sz="3200" b="1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 algn="ctr"/>
            <a:r>
              <a:rPr lang="fr-FR" sz="3200" b="1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3200" b="1" baseline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PopSN</a:t>
            </a:r>
            <a:endParaRPr lang="fr-FR" sz="3200" b="1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 algn="ctr"/>
            <a:r>
              <a:rPr lang="fr-FR" sz="900" b="1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</a:t>
            </a:r>
            <a:r>
              <a:rPr lang="fr-FR" sz="3200" b="1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                              </a:t>
            </a:r>
            <a:r>
              <a:rPr lang="fr-FR" sz="2000" b="1" baseline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535 millions</a:t>
            </a:r>
          </a:p>
          <a:p>
            <a:pPr lvl="0" algn="ctr"/>
            <a:endParaRPr lang="fr-F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sz="2000" b="0" baseline="0" dirty="0" err="1"/>
              <a:t>Pop</a:t>
            </a:r>
            <a:r>
              <a:rPr lang="fr-FR" sz="2000" dirty="0" err="1"/>
              <a:t>Total</a:t>
            </a:r>
            <a:r>
              <a:rPr lang="fr-FR" sz="2000" b="0" baseline="0" dirty="0"/>
              <a:t>: 7.17%</a:t>
            </a:r>
            <a:endParaRPr lang="fr-FR" sz="2000" dirty="0"/>
          </a:p>
          <a:p>
            <a:pPr lvl="0" algn="ctr"/>
            <a:endParaRPr lang="fr-FR" sz="2000" b="1" baseline="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916526CA-DFB8-472A-919A-7657E2B617CA}"/>
              </a:ext>
            </a:extLst>
          </p:cNvPr>
          <p:cNvGrpSpPr/>
          <p:nvPr/>
        </p:nvGrpSpPr>
        <p:grpSpPr>
          <a:xfrm>
            <a:off x="3652814" y="4402722"/>
            <a:ext cx="1771038" cy="869950"/>
            <a:chOff x="1396388" y="5441950"/>
            <a:chExt cx="1771038" cy="869950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FDF9B34A-9D64-4952-99DD-E6BDB5BD87EC}"/>
                </a:ext>
              </a:extLst>
            </p:cNvPr>
            <p:cNvGrpSpPr/>
            <p:nvPr/>
          </p:nvGrpSpPr>
          <p:grpSpPr>
            <a:xfrm>
              <a:off x="1396388" y="5454650"/>
              <a:ext cx="876300" cy="857250"/>
              <a:chOff x="1489869" y="3632200"/>
              <a:chExt cx="876300" cy="857250"/>
            </a:xfrm>
          </p:grpSpPr>
          <p:grpSp>
            <p:nvGrpSpPr>
              <p:cNvPr id="88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564AD015-9C88-4CF4-A394-295218C1DB42}"/>
                  </a:ext>
                </a:extLst>
              </p:cNvPr>
              <p:cNvGrpSpPr/>
              <p:nvPr/>
            </p:nvGrpSpPr>
            <p:grpSpPr>
              <a:xfrm>
                <a:off x="1489869" y="3632200"/>
                <a:ext cx="419100" cy="857250"/>
                <a:chOff x="1489869" y="3632200"/>
                <a:chExt cx="419100" cy="857250"/>
              </a:xfrm>
              <a:solidFill>
                <a:schemeClr val="accent3"/>
              </a:solidFill>
            </p:grpSpPr>
            <p:sp>
              <p:nvSpPr>
                <p:cNvPr id="92" name="Forme libre : forme 91">
                  <a:extLst>
                    <a:ext uri="{FF2B5EF4-FFF2-40B4-BE49-F238E27FC236}">
                      <a16:creationId xmlns:a16="http://schemas.microsoft.com/office/drawing/2014/main" id="{56425975-5A49-4FF8-8A99-8CB79A17D9C8}"/>
                    </a:ext>
                  </a:extLst>
                </p:cNvPr>
                <p:cNvSpPr/>
                <p:nvPr/>
              </p:nvSpPr>
              <p:spPr>
                <a:xfrm>
                  <a:off x="16232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3" name="Forme libre : forme 92">
                  <a:extLst>
                    <a:ext uri="{FF2B5EF4-FFF2-40B4-BE49-F238E27FC236}">
                      <a16:creationId xmlns:a16="http://schemas.microsoft.com/office/drawing/2014/main" id="{9F96EFBD-0F19-45AF-AA52-EF3978EAD697}"/>
                    </a:ext>
                  </a:extLst>
                </p:cNvPr>
                <p:cNvSpPr/>
                <p:nvPr/>
              </p:nvSpPr>
              <p:spPr>
                <a:xfrm>
                  <a:off x="14898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89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87EB8CF3-6659-45F9-989C-74FF5A20C599}"/>
                  </a:ext>
                </a:extLst>
              </p:cNvPr>
              <p:cNvGrpSpPr/>
              <p:nvPr/>
            </p:nvGrpSpPr>
            <p:grpSpPr>
              <a:xfrm>
                <a:off x="1947069" y="3632200"/>
                <a:ext cx="419100" cy="857250"/>
                <a:chOff x="1947069" y="3632200"/>
                <a:chExt cx="419100" cy="857250"/>
              </a:xfrm>
              <a:solidFill>
                <a:schemeClr val="accent2"/>
              </a:solidFill>
            </p:grpSpPr>
            <p:sp>
              <p:nvSpPr>
                <p:cNvPr id="90" name="Forme libre : forme 89">
                  <a:extLst>
                    <a:ext uri="{FF2B5EF4-FFF2-40B4-BE49-F238E27FC236}">
                      <a16:creationId xmlns:a16="http://schemas.microsoft.com/office/drawing/2014/main" id="{11A605C0-3D60-42A0-8E69-0C07DCAB68DE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91" name="Forme libre : forme 90">
                  <a:extLst>
                    <a:ext uri="{FF2B5EF4-FFF2-40B4-BE49-F238E27FC236}">
                      <a16:creationId xmlns:a16="http://schemas.microsoft.com/office/drawing/2014/main" id="{7A5EB617-4313-4AFC-B08E-5CA1B8CB603D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82" name="Espace réservé du contenu 60" descr="Homme avec un remplissage uni">
              <a:extLst>
                <a:ext uri="{FF2B5EF4-FFF2-40B4-BE49-F238E27FC236}">
                  <a16:creationId xmlns:a16="http://schemas.microsoft.com/office/drawing/2014/main" id="{65143FE3-E024-4605-8D7A-09785ECDD253}"/>
                </a:ext>
              </a:extLst>
            </p:cNvPr>
            <p:cNvGrpSpPr/>
            <p:nvPr/>
          </p:nvGrpSpPr>
          <p:grpSpPr>
            <a:xfrm>
              <a:off x="2291126" y="5441950"/>
              <a:ext cx="419100" cy="857250"/>
              <a:chOff x="1489869" y="3632200"/>
              <a:chExt cx="419100" cy="857250"/>
            </a:xfrm>
            <a:solidFill>
              <a:schemeClr val="accent4"/>
            </a:solidFill>
          </p:grpSpPr>
          <p:sp>
            <p:nvSpPr>
              <p:cNvPr id="86" name="Forme libre : forme 85">
                <a:extLst>
                  <a:ext uri="{FF2B5EF4-FFF2-40B4-BE49-F238E27FC236}">
                    <a16:creationId xmlns:a16="http://schemas.microsoft.com/office/drawing/2014/main" id="{AF6059F3-179A-4E12-922C-3F43A5028ADB}"/>
                  </a:ext>
                </a:extLst>
              </p:cNvPr>
              <p:cNvSpPr/>
              <p:nvPr/>
            </p:nvSpPr>
            <p:spPr>
              <a:xfrm>
                <a:off x="1623219" y="3632200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orme libre : forme 86">
                <a:extLst>
                  <a:ext uri="{FF2B5EF4-FFF2-40B4-BE49-F238E27FC236}">
                    <a16:creationId xmlns:a16="http://schemas.microsoft.com/office/drawing/2014/main" id="{F4F895DE-F326-4A9F-B90B-9E57C62346DD}"/>
                  </a:ext>
                </a:extLst>
              </p:cNvPr>
              <p:cNvSpPr/>
              <p:nvPr/>
            </p:nvSpPr>
            <p:spPr>
              <a:xfrm>
                <a:off x="1489869" y="3803650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83" name="Espace réservé du contenu 60" descr="Homme avec un remplissage uni">
              <a:extLst>
                <a:ext uri="{FF2B5EF4-FFF2-40B4-BE49-F238E27FC236}">
                  <a16:creationId xmlns:a16="http://schemas.microsoft.com/office/drawing/2014/main" id="{6C1502BB-72DC-4485-86D4-209FE5B419A0}"/>
                </a:ext>
              </a:extLst>
            </p:cNvPr>
            <p:cNvGrpSpPr/>
            <p:nvPr/>
          </p:nvGrpSpPr>
          <p:grpSpPr>
            <a:xfrm>
              <a:off x="2748326" y="5441950"/>
              <a:ext cx="419100" cy="857250"/>
              <a:chOff x="1947069" y="3632200"/>
              <a:chExt cx="419100" cy="85725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4" name="Forme libre : forme 83">
                <a:extLst>
                  <a:ext uri="{FF2B5EF4-FFF2-40B4-BE49-F238E27FC236}">
                    <a16:creationId xmlns:a16="http://schemas.microsoft.com/office/drawing/2014/main" id="{34F9C225-38F0-43A1-8A5B-E604B3508F9E}"/>
                  </a:ext>
                </a:extLst>
              </p:cNvPr>
              <p:cNvSpPr/>
              <p:nvPr/>
            </p:nvSpPr>
            <p:spPr>
              <a:xfrm>
                <a:off x="2080419" y="3632200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Forme libre : forme 84">
                <a:extLst>
                  <a:ext uri="{FF2B5EF4-FFF2-40B4-BE49-F238E27FC236}">
                    <a16:creationId xmlns:a16="http://schemas.microsoft.com/office/drawing/2014/main" id="{7A05EA09-A630-40C3-9BC7-F753B9C5CCF1}"/>
                  </a:ext>
                </a:extLst>
              </p:cNvPr>
              <p:cNvSpPr/>
              <p:nvPr/>
            </p:nvSpPr>
            <p:spPr>
              <a:xfrm>
                <a:off x="1947069" y="3803650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99" name="Graphique 98" descr="Céréale avec un remplissage uni">
            <a:extLst>
              <a:ext uri="{FF2B5EF4-FFF2-40B4-BE49-F238E27FC236}">
                <a16:creationId xmlns:a16="http://schemas.microsoft.com/office/drawing/2014/main" id="{1C8E5F11-CE51-437B-B364-58EF3C9B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88052" flipV="1">
            <a:off x="6177996" y="2772020"/>
            <a:ext cx="1554680" cy="1554680"/>
          </a:xfrm>
          <a:prstGeom prst="rect">
            <a:avLst/>
          </a:prstGeom>
        </p:spPr>
      </p:pic>
      <p:pic>
        <p:nvPicPr>
          <p:cNvPr id="100" name="Graphique 99" descr="Céréale avec un remplissage uni">
            <a:extLst>
              <a:ext uri="{FF2B5EF4-FFF2-40B4-BE49-F238E27FC236}">
                <a16:creationId xmlns:a16="http://schemas.microsoft.com/office/drawing/2014/main" id="{1D9A3458-313B-4B21-B7C8-F0796EF5D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88052" flipV="1">
            <a:off x="246426" y="2585602"/>
            <a:ext cx="1554680" cy="155468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887FCBE-172E-EAFC-C547-5035298D4222}"/>
              </a:ext>
            </a:extLst>
          </p:cNvPr>
          <p:cNvSpPr txBox="1"/>
          <p:nvPr/>
        </p:nvSpPr>
        <p:spPr>
          <a:xfrm>
            <a:off x="422922" y="6172200"/>
            <a:ext cx="971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Sous-nutrition (SN)</a:t>
            </a:r>
            <a:r>
              <a:rPr lang="fr-FR" dirty="0"/>
              <a:t> ca veut dire le fait de ne pas manger suffisamment de nourriture pour être en bonne sante et mener une vie normale, active et saine </a:t>
            </a:r>
          </a:p>
        </p:txBody>
      </p:sp>
    </p:spTree>
    <p:extLst>
      <p:ext uri="{BB962C8B-B14F-4D97-AF65-F5344CB8AC3E}">
        <p14:creationId xmlns:p14="http://schemas.microsoft.com/office/powerpoint/2010/main" val="231551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"/>
            <a:ext cx="12192000" cy="1739900"/>
          </a:xfrm>
        </p:spPr>
        <p:txBody>
          <a:bodyPr rtlCol="0">
            <a:normAutofit/>
          </a:bodyPr>
          <a:lstStyle/>
          <a:p>
            <a:pPr algn="ctr"/>
            <a:r>
              <a:rPr lang="fr-FR" sz="2800" spc="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badi" panose="020B0604020104020204" pitchFamily="34" charset="0"/>
              </a:rPr>
              <a:t>5.2 </a:t>
            </a:r>
            <a:r>
              <a:rPr lang="fr-FR" sz="2800" b="1" i="0" dirty="0">
                <a:effectLst/>
                <a:latin typeface="Abadi" panose="020B0604020104020204" pitchFamily="34" charset="0"/>
              </a:rPr>
              <a:t>Nombre théorique de personnes qui pourraient être nourries en 2017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00ECBB1-546D-42D4-AF95-6AFB167C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fr-FR" smtClean="0"/>
              <a:pPr rtl="0"/>
              <a:t>9</a:t>
            </a:fld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7493B77-5693-4905-91DA-548D98443EBB}"/>
              </a:ext>
            </a:extLst>
          </p:cNvPr>
          <p:cNvGrpSpPr/>
          <p:nvPr/>
        </p:nvGrpSpPr>
        <p:grpSpPr>
          <a:xfrm>
            <a:off x="1447800" y="3302632"/>
            <a:ext cx="3215971" cy="1358156"/>
            <a:chOff x="90928" y="5937250"/>
            <a:chExt cx="2802459" cy="869950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4F04E169-7A40-4DC0-9A2C-F0A258EDF642}"/>
                </a:ext>
              </a:extLst>
            </p:cNvPr>
            <p:cNvGrpSpPr/>
            <p:nvPr/>
          </p:nvGrpSpPr>
          <p:grpSpPr>
            <a:xfrm>
              <a:off x="90928" y="5949950"/>
              <a:ext cx="932838" cy="857250"/>
              <a:chOff x="5081601" y="5429250"/>
              <a:chExt cx="932838" cy="857250"/>
            </a:xfrm>
          </p:grpSpPr>
          <p:grpSp>
            <p:nvGrpSpPr>
              <p:cNvPr id="67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4396ABE6-7782-4034-AE41-254103FA7F02}"/>
                  </a:ext>
                </a:extLst>
              </p:cNvPr>
              <p:cNvGrpSpPr/>
              <p:nvPr/>
            </p:nvGrpSpPr>
            <p:grpSpPr>
              <a:xfrm>
                <a:off x="5081601" y="5429250"/>
                <a:ext cx="419100" cy="857250"/>
                <a:chOff x="1947069" y="3632200"/>
                <a:chExt cx="419100" cy="857250"/>
              </a:xfrm>
              <a:solidFill>
                <a:schemeClr val="accent2"/>
              </a:solidFill>
            </p:grpSpPr>
            <p:sp>
              <p:nvSpPr>
                <p:cNvPr id="68" name="Forme libre : forme 67">
                  <a:extLst>
                    <a:ext uri="{FF2B5EF4-FFF2-40B4-BE49-F238E27FC236}">
                      <a16:creationId xmlns:a16="http://schemas.microsoft.com/office/drawing/2014/main" id="{3293BDD9-A294-4A02-BF07-24FEFCDE43D4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69" name="Forme libre : forme 68">
                  <a:extLst>
                    <a:ext uri="{FF2B5EF4-FFF2-40B4-BE49-F238E27FC236}">
                      <a16:creationId xmlns:a16="http://schemas.microsoft.com/office/drawing/2014/main" id="{AD9D886C-465E-4400-902B-12F6CEE049CC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73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0BBE2A2A-97E4-471C-8E39-CC8A48A4DFC8}"/>
                  </a:ext>
                </a:extLst>
              </p:cNvPr>
              <p:cNvGrpSpPr/>
              <p:nvPr/>
            </p:nvGrpSpPr>
            <p:grpSpPr>
              <a:xfrm>
                <a:off x="5595339" y="5429250"/>
                <a:ext cx="419100" cy="857250"/>
                <a:chOff x="1947069" y="3632200"/>
                <a:chExt cx="419100" cy="857250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4" name="Forme libre : forme 73">
                  <a:extLst>
                    <a:ext uri="{FF2B5EF4-FFF2-40B4-BE49-F238E27FC236}">
                      <a16:creationId xmlns:a16="http://schemas.microsoft.com/office/drawing/2014/main" id="{4C98CB15-879D-4526-84C5-8B87BDF12E66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75" name="Forme libre : forme 74">
                  <a:extLst>
                    <a:ext uri="{FF2B5EF4-FFF2-40B4-BE49-F238E27FC236}">
                      <a16:creationId xmlns:a16="http://schemas.microsoft.com/office/drawing/2014/main" id="{0FCA7B51-940E-4585-961D-3BE0C2C3E837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916526CA-DFB8-472A-919A-7657E2B617CA}"/>
                </a:ext>
              </a:extLst>
            </p:cNvPr>
            <p:cNvGrpSpPr/>
            <p:nvPr/>
          </p:nvGrpSpPr>
          <p:grpSpPr>
            <a:xfrm>
              <a:off x="1122349" y="5937250"/>
              <a:ext cx="1771038" cy="869950"/>
              <a:chOff x="1396388" y="5441950"/>
              <a:chExt cx="1771038" cy="869950"/>
            </a:xfrm>
          </p:grpSpPr>
          <p:grpSp>
            <p:nvGrpSpPr>
              <p:cNvPr id="81" name="Groupe 80">
                <a:extLst>
                  <a:ext uri="{FF2B5EF4-FFF2-40B4-BE49-F238E27FC236}">
                    <a16:creationId xmlns:a16="http://schemas.microsoft.com/office/drawing/2014/main" id="{FDF9B34A-9D64-4952-99DD-E6BDB5BD87EC}"/>
                  </a:ext>
                </a:extLst>
              </p:cNvPr>
              <p:cNvGrpSpPr/>
              <p:nvPr/>
            </p:nvGrpSpPr>
            <p:grpSpPr>
              <a:xfrm>
                <a:off x="1396388" y="5454650"/>
                <a:ext cx="876300" cy="857250"/>
                <a:chOff x="1489869" y="3632200"/>
                <a:chExt cx="876300" cy="857250"/>
              </a:xfrm>
            </p:grpSpPr>
            <p:grpSp>
              <p:nvGrpSpPr>
                <p:cNvPr id="88" name="Espace réservé du contenu 60" descr="Homme avec un remplissage uni">
                  <a:extLst>
                    <a:ext uri="{FF2B5EF4-FFF2-40B4-BE49-F238E27FC236}">
                      <a16:creationId xmlns:a16="http://schemas.microsoft.com/office/drawing/2014/main" id="{564AD015-9C88-4CF4-A394-295218C1DB42}"/>
                    </a:ext>
                  </a:extLst>
                </p:cNvPr>
                <p:cNvGrpSpPr/>
                <p:nvPr/>
              </p:nvGrpSpPr>
              <p:grpSpPr>
                <a:xfrm>
                  <a:off x="1489869" y="3632200"/>
                  <a:ext cx="419100" cy="857250"/>
                  <a:chOff x="1489869" y="3632200"/>
                  <a:chExt cx="419100" cy="857250"/>
                </a:xfrm>
                <a:solidFill>
                  <a:schemeClr val="accent3"/>
                </a:solidFill>
              </p:grpSpPr>
              <p:sp>
                <p:nvSpPr>
                  <p:cNvPr id="92" name="Forme libre : forme 91">
                    <a:extLst>
                      <a:ext uri="{FF2B5EF4-FFF2-40B4-BE49-F238E27FC236}">
                        <a16:creationId xmlns:a16="http://schemas.microsoft.com/office/drawing/2014/main" id="{56425975-5A49-4FF8-8A99-8CB79A17D9C8}"/>
                      </a:ext>
                    </a:extLst>
                  </p:cNvPr>
                  <p:cNvSpPr/>
                  <p:nvPr/>
                </p:nvSpPr>
                <p:spPr>
                  <a:xfrm>
                    <a:off x="1623219" y="3632200"/>
                    <a:ext cx="152400" cy="152400"/>
                  </a:xfrm>
                  <a:custGeom>
                    <a:avLst/>
                    <a:gdLst>
                      <a:gd name="connsiteX0" fmla="*/ 152400 w 152400"/>
                      <a:gd name="connsiteY0" fmla="*/ 76200 h 152400"/>
                      <a:gd name="connsiteX1" fmla="*/ 76200 w 152400"/>
                      <a:gd name="connsiteY1" fmla="*/ 152400 h 152400"/>
                      <a:gd name="connsiteX2" fmla="*/ 0 w 152400"/>
                      <a:gd name="connsiteY2" fmla="*/ 76200 h 152400"/>
                      <a:gd name="connsiteX3" fmla="*/ 76200 w 152400"/>
                      <a:gd name="connsiteY3" fmla="*/ 0 h 152400"/>
                      <a:gd name="connsiteX4" fmla="*/ 152400 w 152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00" h="152400">
                        <a:moveTo>
                          <a:pt x="152400" y="76200"/>
                        </a:moveTo>
                        <a:cubicBezTo>
                          <a:pt x="152400" y="118284"/>
                          <a:pt x="118284" y="152400"/>
                          <a:pt x="76200" y="152400"/>
                        </a:cubicBezTo>
                        <a:cubicBezTo>
                          <a:pt x="3411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34116" y="0"/>
                          <a:pt x="76200" y="0"/>
                        </a:cubicBezTo>
                        <a:cubicBezTo>
                          <a:pt x="118284" y="0"/>
                          <a:pt x="152400" y="34116"/>
                          <a:pt x="152400" y="7620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solidFill>
                      <a:schemeClr val="accent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3" name="Forme libre : forme 92">
                    <a:extLst>
                      <a:ext uri="{FF2B5EF4-FFF2-40B4-BE49-F238E27FC236}">
                        <a16:creationId xmlns:a16="http://schemas.microsoft.com/office/drawing/2014/main" id="{9F96EFBD-0F19-45AF-AA52-EF3978EAD697}"/>
                      </a:ext>
                    </a:extLst>
                  </p:cNvPr>
                  <p:cNvSpPr/>
                  <p:nvPr/>
                </p:nvSpPr>
                <p:spPr>
                  <a:xfrm>
                    <a:off x="1489869" y="3803650"/>
                    <a:ext cx="419100" cy="685800"/>
                  </a:xfrm>
                  <a:custGeom>
                    <a:avLst/>
                    <a:gdLst>
                      <a:gd name="connsiteX0" fmla="*/ 417195 w 419100"/>
                      <a:gd name="connsiteY0" fmla="*/ 297180 h 685800"/>
                      <a:gd name="connsiteX1" fmla="*/ 363855 w 419100"/>
                      <a:gd name="connsiteY1" fmla="*/ 70485 h 685800"/>
                      <a:gd name="connsiteX2" fmla="*/ 352425 w 419100"/>
                      <a:gd name="connsiteY2" fmla="*/ 49530 h 685800"/>
                      <a:gd name="connsiteX3" fmla="*/ 272415 w 419100"/>
                      <a:gd name="connsiteY3" fmla="*/ 7620 h 685800"/>
                      <a:gd name="connsiteX4" fmla="*/ 209550 w 419100"/>
                      <a:gd name="connsiteY4" fmla="*/ 0 h 685800"/>
                      <a:gd name="connsiteX5" fmla="*/ 146685 w 419100"/>
                      <a:gd name="connsiteY5" fmla="*/ 9525 h 685800"/>
                      <a:gd name="connsiteX6" fmla="*/ 66675 w 419100"/>
                      <a:gd name="connsiteY6" fmla="*/ 51435 h 685800"/>
                      <a:gd name="connsiteX7" fmla="*/ 55245 w 419100"/>
                      <a:gd name="connsiteY7" fmla="*/ 72390 h 685800"/>
                      <a:gd name="connsiteX8" fmla="*/ 1905 w 419100"/>
                      <a:gd name="connsiteY8" fmla="*/ 299085 h 685800"/>
                      <a:gd name="connsiteX9" fmla="*/ 0 w 419100"/>
                      <a:gd name="connsiteY9" fmla="*/ 308610 h 685800"/>
                      <a:gd name="connsiteX10" fmla="*/ 38100 w 419100"/>
                      <a:gd name="connsiteY10" fmla="*/ 346710 h 685800"/>
                      <a:gd name="connsiteX11" fmla="*/ 74295 w 419100"/>
                      <a:gd name="connsiteY11" fmla="*/ 318135 h 685800"/>
                      <a:gd name="connsiteX12" fmla="*/ 114300 w 419100"/>
                      <a:gd name="connsiteY12" fmla="*/ 152400 h 685800"/>
                      <a:gd name="connsiteX13" fmla="*/ 114300 w 419100"/>
                      <a:gd name="connsiteY13" fmla="*/ 685800 h 685800"/>
                      <a:gd name="connsiteX14" fmla="*/ 190500 w 419100"/>
                      <a:gd name="connsiteY14" fmla="*/ 685800 h 685800"/>
                      <a:gd name="connsiteX15" fmla="*/ 190500 w 419100"/>
                      <a:gd name="connsiteY15" fmla="*/ 342900 h 685800"/>
                      <a:gd name="connsiteX16" fmla="*/ 228600 w 419100"/>
                      <a:gd name="connsiteY16" fmla="*/ 342900 h 685800"/>
                      <a:gd name="connsiteX17" fmla="*/ 228600 w 419100"/>
                      <a:gd name="connsiteY17" fmla="*/ 685800 h 685800"/>
                      <a:gd name="connsiteX18" fmla="*/ 304800 w 419100"/>
                      <a:gd name="connsiteY18" fmla="*/ 685800 h 685800"/>
                      <a:gd name="connsiteX19" fmla="*/ 304800 w 419100"/>
                      <a:gd name="connsiteY19" fmla="*/ 150495 h 685800"/>
                      <a:gd name="connsiteX20" fmla="*/ 344805 w 419100"/>
                      <a:gd name="connsiteY20" fmla="*/ 316230 h 685800"/>
                      <a:gd name="connsiteX21" fmla="*/ 381000 w 419100"/>
                      <a:gd name="connsiteY21" fmla="*/ 344805 h 685800"/>
                      <a:gd name="connsiteX22" fmla="*/ 419100 w 419100"/>
                      <a:gd name="connsiteY22" fmla="*/ 306705 h 685800"/>
                      <a:gd name="connsiteX23" fmla="*/ 417195 w 419100"/>
                      <a:gd name="connsiteY23" fmla="*/ 29718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19100" h="685800">
                        <a:moveTo>
                          <a:pt x="417195" y="297180"/>
                        </a:moveTo>
                        <a:lnTo>
                          <a:pt x="363855" y="70485"/>
                        </a:lnTo>
                        <a:cubicBezTo>
                          <a:pt x="361950" y="62865"/>
                          <a:pt x="358140" y="55245"/>
                          <a:pt x="352425" y="49530"/>
                        </a:cubicBezTo>
                        <a:cubicBezTo>
                          <a:pt x="329565" y="30480"/>
                          <a:pt x="302895" y="17145"/>
                          <a:pt x="272415" y="7620"/>
                        </a:cubicBezTo>
                        <a:cubicBezTo>
                          <a:pt x="251460" y="3810"/>
                          <a:pt x="230505" y="0"/>
                          <a:pt x="209550" y="0"/>
                        </a:cubicBezTo>
                        <a:cubicBezTo>
                          <a:pt x="188595" y="0"/>
                          <a:pt x="167640" y="3810"/>
                          <a:pt x="146685" y="9525"/>
                        </a:cubicBezTo>
                        <a:cubicBezTo>
                          <a:pt x="116205" y="17145"/>
                          <a:pt x="89535" y="32385"/>
                          <a:pt x="66675" y="51435"/>
                        </a:cubicBezTo>
                        <a:cubicBezTo>
                          <a:pt x="60960" y="57150"/>
                          <a:pt x="57150" y="64770"/>
                          <a:pt x="55245" y="72390"/>
                        </a:cubicBezTo>
                        <a:lnTo>
                          <a:pt x="1905" y="299085"/>
                        </a:lnTo>
                        <a:cubicBezTo>
                          <a:pt x="1905" y="300990"/>
                          <a:pt x="0" y="304800"/>
                          <a:pt x="0" y="308610"/>
                        </a:cubicBezTo>
                        <a:cubicBezTo>
                          <a:pt x="0" y="329565"/>
                          <a:pt x="17145" y="346710"/>
                          <a:pt x="38100" y="346710"/>
                        </a:cubicBezTo>
                        <a:cubicBezTo>
                          <a:pt x="55245" y="346710"/>
                          <a:pt x="70485" y="333375"/>
                          <a:pt x="74295" y="318135"/>
                        </a:cubicBezTo>
                        <a:lnTo>
                          <a:pt x="114300" y="152400"/>
                        </a:lnTo>
                        <a:lnTo>
                          <a:pt x="114300" y="685800"/>
                        </a:lnTo>
                        <a:lnTo>
                          <a:pt x="190500" y="685800"/>
                        </a:lnTo>
                        <a:lnTo>
                          <a:pt x="190500" y="342900"/>
                        </a:lnTo>
                        <a:lnTo>
                          <a:pt x="228600" y="342900"/>
                        </a:lnTo>
                        <a:lnTo>
                          <a:pt x="228600" y="685800"/>
                        </a:lnTo>
                        <a:lnTo>
                          <a:pt x="304800" y="685800"/>
                        </a:lnTo>
                        <a:lnTo>
                          <a:pt x="304800" y="150495"/>
                        </a:lnTo>
                        <a:lnTo>
                          <a:pt x="344805" y="316230"/>
                        </a:lnTo>
                        <a:cubicBezTo>
                          <a:pt x="348615" y="331470"/>
                          <a:pt x="363855" y="344805"/>
                          <a:pt x="381000" y="344805"/>
                        </a:cubicBezTo>
                        <a:cubicBezTo>
                          <a:pt x="401955" y="344805"/>
                          <a:pt x="419100" y="327660"/>
                          <a:pt x="419100" y="306705"/>
                        </a:cubicBezTo>
                        <a:cubicBezTo>
                          <a:pt x="419100" y="302895"/>
                          <a:pt x="417195" y="299085"/>
                          <a:pt x="417195" y="29718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 cap="flat">
                    <a:solidFill>
                      <a:schemeClr val="accent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89" name="Espace réservé du contenu 60" descr="Homme avec un remplissage uni">
                  <a:extLst>
                    <a:ext uri="{FF2B5EF4-FFF2-40B4-BE49-F238E27FC236}">
                      <a16:creationId xmlns:a16="http://schemas.microsoft.com/office/drawing/2014/main" id="{87EB8CF3-6659-45F9-989C-74FF5A20C599}"/>
                    </a:ext>
                  </a:extLst>
                </p:cNvPr>
                <p:cNvGrpSpPr/>
                <p:nvPr/>
              </p:nvGrpSpPr>
              <p:grpSpPr>
                <a:xfrm>
                  <a:off x="1947069" y="3632200"/>
                  <a:ext cx="419100" cy="857250"/>
                  <a:chOff x="1947069" y="3632200"/>
                  <a:chExt cx="419100" cy="857250"/>
                </a:xfrm>
                <a:solidFill>
                  <a:schemeClr val="accent2"/>
                </a:solidFill>
              </p:grpSpPr>
              <p:sp>
                <p:nvSpPr>
                  <p:cNvPr id="90" name="Forme libre : forme 89">
                    <a:extLst>
                      <a:ext uri="{FF2B5EF4-FFF2-40B4-BE49-F238E27FC236}">
                        <a16:creationId xmlns:a16="http://schemas.microsoft.com/office/drawing/2014/main" id="{11A605C0-3D60-42A0-8E69-0C07DCAB68DE}"/>
                      </a:ext>
                    </a:extLst>
                  </p:cNvPr>
                  <p:cNvSpPr/>
                  <p:nvPr/>
                </p:nvSpPr>
                <p:spPr>
                  <a:xfrm>
                    <a:off x="2080419" y="3632200"/>
                    <a:ext cx="152400" cy="152400"/>
                  </a:xfrm>
                  <a:custGeom>
                    <a:avLst/>
                    <a:gdLst>
                      <a:gd name="connsiteX0" fmla="*/ 152400 w 152400"/>
                      <a:gd name="connsiteY0" fmla="*/ 76200 h 152400"/>
                      <a:gd name="connsiteX1" fmla="*/ 76200 w 152400"/>
                      <a:gd name="connsiteY1" fmla="*/ 152400 h 152400"/>
                      <a:gd name="connsiteX2" fmla="*/ 0 w 152400"/>
                      <a:gd name="connsiteY2" fmla="*/ 76200 h 152400"/>
                      <a:gd name="connsiteX3" fmla="*/ 76200 w 152400"/>
                      <a:gd name="connsiteY3" fmla="*/ 0 h 152400"/>
                      <a:gd name="connsiteX4" fmla="*/ 152400 w 152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2400" h="152400">
                        <a:moveTo>
                          <a:pt x="152400" y="76200"/>
                        </a:moveTo>
                        <a:cubicBezTo>
                          <a:pt x="152400" y="118284"/>
                          <a:pt x="118284" y="152400"/>
                          <a:pt x="76200" y="152400"/>
                        </a:cubicBezTo>
                        <a:cubicBezTo>
                          <a:pt x="3411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34116" y="0"/>
                          <a:pt x="76200" y="0"/>
                        </a:cubicBezTo>
                        <a:cubicBezTo>
                          <a:pt x="118284" y="0"/>
                          <a:pt x="152400" y="34116"/>
                          <a:pt x="152400" y="762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solidFill>
                      <a:schemeClr val="accent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1" name="Forme libre : forme 90">
                    <a:extLst>
                      <a:ext uri="{FF2B5EF4-FFF2-40B4-BE49-F238E27FC236}">
                        <a16:creationId xmlns:a16="http://schemas.microsoft.com/office/drawing/2014/main" id="{7A5EB617-4313-4AFC-B08E-5CA1B8CB603D}"/>
                      </a:ext>
                    </a:extLst>
                  </p:cNvPr>
                  <p:cNvSpPr/>
                  <p:nvPr/>
                </p:nvSpPr>
                <p:spPr>
                  <a:xfrm>
                    <a:off x="1947069" y="3803650"/>
                    <a:ext cx="419100" cy="685800"/>
                  </a:xfrm>
                  <a:custGeom>
                    <a:avLst/>
                    <a:gdLst>
                      <a:gd name="connsiteX0" fmla="*/ 417195 w 419100"/>
                      <a:gd name="connsiteY0" fmla="*/ 297180 h 685800"/>
                      <a:gd name="connsiteX1" fmla="*/ 363855 w 419100"/>
                      <a:gd name="connsiteY1" fmla="*/ 70485 h 685800"/>
                      <a:gd name="connsiteX2" fmla="*/ 352425 w 419100"/>
                      <a:gd name="connsiteY2" fmla="*/ 49530 h 685800"/>
                      <a:gd name="connsiteX3" fmla="*/ 272415 w 419100"/>
                      <a:gd name="connsiteY3" fmla="*/ 7620 h 685800"/>
                      <a:gd name="connsiteX4" fmla="*/ 209550 w 419100"/>
                      <a:gd name="connsiteY4" fmla="*/ 0 h 685800"/>
                      <a:gd name="connsiteX5" fmla="*/ 146685 w 419100"/>
                      <a:gd name="connsiteY5" fmla="*/ 9525 h 685800"/>
                      <a:gd name="connsiteX6" fmla="*/ 66675 w 419100"/>
                      <a:gd name="connsiteY6" fmla="*/ 51435 h 685800"/>
                      <a:gd name="connsiteX7" fmla="*/ 55245 w 419100"/>
                      <a:gd name="connsiteY7" fmla="*/ 72390 h 685800"/>
                      <a:gd name="connsiteX8" fmla="*/ 1905 w 419100"/>
                      <a:gd name="connsiteY8" fmla="*/ 299085 h 685800"/>
                      <a:gd name="connsiteX9" fmla="*/ 0 w 419100"/>
                      <a:gd name="connsiteY9" fmla="*/ 308610 h 685800"/>
                      <a:gd name="connsiteX10" fmla="*/ 38100 w 419100"/>
                      <a:gd name="connsiteY10" fmla="*/ 346710 h 685800"/>
                      <a:gd name="connsiteX11" fmla="*/ 74295 w 419100"/>
                      <a:gd name="connsiteY11" fmla="*/ 318135 h 685800"/>
                      <a:gd name="connsiteX12" fmla="*/ 114300 w 419100"/>
                      <a:gd name="connsiteY12" fmla="*/ 152400 h 685800"/>
                      <a:gd name="connsiteX13" fmla="*/ 114300 w 419100"/>
                      <a:gd name="connsiteY13" fmla="*/ 685800 h 685800"/>
                      <a:gd name="connsiteX14" fmla="*/ 190500 w 419100"/>
                      <a:gd name="connsiteY14" fmla="*/ 685800 h 685800"/>
                      <a:gd name="connsiteX15" fmla="*/ 190500 w 419100"/>
                      <a:gd name="connsiteY15" fmla="*/ 342900 h 685800"/>
                      <a:gd name="connsiteX16" fmla="*/ 228600 w 419100"/>
                      <a:gd name="connsiteY16" fmla="*/ 342900 h 685800"/>
                      <a:gd name="connsiteX17" fmla="*/ 228600 w 419100"/>
                      <a:gd name="connsiteY17" fmla="*/ 685800 h 685800"/>
                      <a:gd name="connsiteX18" fmla="*/ 304800 w 419100"/>
                      <a:gd name="connsiteY18" fmla="*/ 685800 h 685800"/>
                      <a:gd name="connsiteX19" fmla="*/ 304800 w 419100"/>
                      <a:gd name="connsiteY19" fmla="*/ 150495 h 685800"/>
                      <a:gd name="connsiteX20" fmla="*/ 344805 w 419100"/>
                      <a:gd name="connsiteY20" fmla="*/ 316230 h 685800"/>
                      <a:gd name="connsiteX21" fmla="*/ 381000 w 419100"/>
                      <a:gd name="connsiteY21" fmla="*/ 344805 h 685800"/>
                      <a:gd name="connsiteX22" fmla="*/ 419100 w 419100"/>
                      <a:gd name="connsiteY22" fmla="*/ 306705 h 685800"/>
                      <a:gd name="connsiteX23" fmla="*/ 417195 w 419100"/>
                      <a:gd name="connsiteY23" fmla="*/ 29718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419100" h="685800">
                        <a:moveTo>
                          <a:pt x="417195" y="297180"/>
                        </a:moveTo>
                        <a:lnTo>
                          <a:pt x="363855" y="70485"/>
                        </a:lnTo>
                        <a:cubicBezTo>
                          <a:pt x="361950" y="62865"/>
                          <a:pt x="358140" y="55245"/>
                          <a:pt x="352425" y="49530"/>
                        </a:cubicBezTo>
                        <a:cubicBezTo>
                          <a:pt x="329565" y="30480"/>
                          <a:pt x="302895" y="17145"/>
                          <a:pt x="272415" y="7620"/>
                        </a:cubicBezTo>
                        <a:cubicBezTo>
                          <a:pt x="251460" y="3810"/>
                          <a:pt x="230505" y="0"/>
                          <a:pt x="209550" y="0"/>
                        </a:cubicBezTo>
                        <a:cubicBezTo>
                          <a:pt x="188595" y="0"/>
                          <a:pt x="167640" y="3810"/>
                          <a:pt x="146685" y="9525"/>
                        </a:cubicBezTo>
                        <a:cubicBezTo>
                          <a:pt x="116205" y="17145"/>
                          <a:pt x="89535" y="32385"/>
                          <a:pt x="66675" y="51435"/>
                        </a:cubicBezTo>
                        <a:cubicBezTo>
                          <a:pt x="60960" y="57150"/>
                          <a:pt x="57150" y="64770"/>
                          <a:pt x="55245" y="72390"/>
                        </a:cubicBezTo>
                        <a:lnTo>
                          <a:pt x="1905" y="299085"/>
                        </a:lnTo>
                        <a:cubicBezTo>
                          <a:pt x="1905" y="300990"/>
                          <a:pt x="0" y="304800"/>
                          <a:pt x="0" y="308610"/>
                        </a:cubicBezTo>
                        <a:cubicBezTo>
                          <a:pt x="0" y="329565"/>
                          <a:pt x="17145" y="346710"/>
                          <a:pt x="38100" y="346710"/>
                        </a:cubicBezTo>
                        <a:cubicBezTo>
                          <a:pt x="55245" y="346710"/>
                          <a:pt x="70485" y="333375"/>
                          <a:pt x="74295" y="318135"/>
                        </a:cubicBezTo>
                        <a:lnTo>
                          <a:pt x="114300" y="152400"/>
                        </a:lnTo>
                        <a:lnTo>
                          <a:pt x="114300" y="685800"/>
                        </a:lnTo>
                        <a:lnTo>
                          <a:pt x="190500" y="685800"/>
                        </a:lnTo>
                        <a:lnTo>
                          <a:pt x="190500" y="342900"/>
                        </a:lnTo>
                        <a:lnTo>
                          <a:pt x="228600" y="342900"/>
                        </a:lnTo>
                        <a:lnTo>
                          <a:pt x="228600" y="685800"/>
                        </a:lnTo>
                        <a:lnTo>
                          <a:pt x="304800" y="685800"/>
                        </a:lnTo>
                        <a:lnTo>
                          <a:pt x="304800" y="150495"/>
                        </a:lnTo>
                        <a:lnTo>
                          <a:pt x="344805" y="316230"/>
                        </a:lnTo>
                        <a:cubicBezTo>
                          <a:pt x="348615" y="331470"/>
                          <a:pt x="363855" y="344805"/>
                          <a:pt x="381000" y="344805"/>
                        </a:cubicBezTo>
                        <a:cubicBezTo>
                          <a:pt x="401955" y="344805"/>
                          <a:pt x="419100" y="327660"/>
                          <a:pt x="419100" y="306705"/>
                        </a:cubicBezTo>
                        <a:cubicBezTo>
                          <a:pt x="419100" y="302895"/>
                          <a:pt x="417195" y="299085"/>
                          <a:pt x="417195" y="29718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solidFill>
                      <a:schemeClr val="accent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grpSp>
            <p:nvGrpSpPr>
              <p:cNvPr id="82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65143FE3-E024-4605-8D7A-09785ECDD253}"/>
                  </a:ext>
                </a:extLst>
              </p:cNvPr>
              <p:cNvGrpSpPr/>
              <p:nvPr/>
            </p:nvGrpSpPr>
            <p:grpSpPr>
              <a:xfrm>
                <a:off x="2291126" y="5441950"/>
                <a:ext cx="419100" cy="857250"/>
                <a:chOff x="1489869" y="3632200"/>
                <a:chExt cx="419100" cy="857250"/>
              </a:xfrm>
              <a:solidFill>
                <a:schemeClr val="accent4"/>
              </a:solidFill>
            </p:grpSpPr>
            <p:sp>
              <p:nvSpPr>
                <p:cNvPr id="86" name="Forme libre : forme 85">
                  <a:extLst>
                    <a:ext uri="{FF2B5EF4-FFF2-40B4-BE49-F238E27FC236}">
                      <a16:creationId xmlns:a16="http://schemas.microsoft.com/office/drawing/2014/main" id="{AF6059F3-179A-4E12-922C-3F43A5028ADB}"/>
                    </a:ext>
                  </a:extLst>
                </p:cNvPr>
                <p:cNvSpPr/>
                <p:nvPr/>
              </p:nvSpPr>
              <p:spPr>
                <a:xfrm>
                  <a:off x="16232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7" name="Forme libre : forme 86">
                  <a:extLst>
                    <a:ext uri="{FF2B5EF4-FFF2-40B4-BE49-F238E27FC236}">
                      <a16:creationId xmlns:a16="http://schemas.microsoft.com/office/drawing/2014/main" id="{F4F895DE-F326-4A9F-B90B-9E57C62346DD}"/>
                    </a:ext>
                  </a:extLst>
                </p:cNvPr>
                <p:cNvSpPr/>
                <p:nvPr/>
              </p:nvSpPr>
              <p:spPr>
                <a:xfrm>
                  <a:off x="14898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  <p:grpSp>
            <p:nvGrpSpPr>
              <p:cNvPr id="83" name="Espace réservé du contenu 60" descr="Homme avec un remplissage uni">
                <a:extLst>
                  <a:ext uri="{FF2B5EF4-FFF2-40B4-BE49-F238E27FC236}">
                    <a16:creationId xmlns:a16="http://schemas.microsoft.com/office/drawing/2014/main" id="{6C1502BB-72DC-4485-86D4-209FE5B419A0}"/>
                  </a:ext>
                </a:extLst>
              </p:cNvPr>
              <p:cNvGrpSpPr/>
              <p:nvPr/>
            </p:nvGrpSpPr>
            <p:grpSpPr>
              <a:xfrm>
                <a:off x="2748326" y="5441950"/>
                <a:ext cx="419100" cy="857250"/>
                <a:chOff x="1947069" y="3632200"/>
                <a:chExt cx="419100" cy="857250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84" name="Forme libre : forme 83">
                  <a:extLst>
                    <a:ext uri="{FF2B5EF4-FFF2-40B4-BE49-F238E27FC236}">
                      <a16:creationId xmlns:a16="http://schemas.microsoft.com/office/drawing/2014/main" id="{34F9C225-38F0-43A1-8A5B-E604B3508F9E}"/>
                    </a:ext>
                  </a:extLst>
                </p:cNvPr>
                <p:cNvSpPr/>
                <p:nvPr/>
              </p:nvSpPr>
              <p:spPr>
                <a:xfrm>
                  <a:off x="2080419" y="3632200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76200 h 152400"/>
                    <a:gd name="connsiteX1" fmla="*/ 76200 w 152400"/>
                    <a:gd name="connsiteY1" fmla="*/ 152400 h 152400"/>
                    <a:gd name="connsiteX2" fmla="*/ 0 w 152400"/>
                    <a:gd name="connsiteY2" fmla="*/ 76200 h 152400"/>
                    <a:gd name="connsiteX3" fmla="*/ 76200 w 152400"/>
                    <a:gd name="connsiteY3" fmla="*/ 0 h 152400"/>
                    <a:gd name="connsiteX4" fmla="*/ 152400 w 152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152400">
                      <a:moveTo>
                        <a:pt x="152400" y="76200"/>
                      </a:moveTo>
                      <a:cubicBezTo>
                        <a:pt x="152400" y="118284"/>
                        <a:pt x="118284" y="152400"/>
                        <a:pt x="76200" y="152400"/>
                      </a:cubicBezTo>
                      <a:cubicBezTo>
                        <a:pt x="34116" y="152400"/>
                        <a:pt x="0" y="118284"/>
                        <a:pt x="0" y="76200"/>
                      </a:cubicBezTo>
                      <a:cubicBezTo>
                        <a:pt x="0" y="34116"/>
                        <a:pt x="34116" y="0"/>
                        <a:pt x="76200" y="0"/>
                      </a:cubicBezTo>
                      <a:cubicBezTo>
                        <a:pt x="118284" y="0"/>
                        <a:pt x="152400" y="34116"/>
                        <a:pt x="152400" y="7620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85" name="Forme libre : forme 84">
                  <a:extLst>
                    <a:ext uri="{FF2B5EF4-FFF2-40B4-BE49-F238E27FC236}">
                      <a16:creationId xmlns:a16="http://schemas.microsoft.com/office/drawing/2014/main" id="{7A05EA09-A630-40C3-9BC7-F753B9C5CCF1}"/>
                    </a:ext>
                  </a:extLst>
                </p:cNvPr>
                <p:cNvSpPr/>
                <p:nvPr/>
              </p:nvSpPr>
              <p:spPr>
                <a:xfrm>
                  <a:off x="1947069" y="3803650"/>
                  <a:ext cx="419100" cy="685800"/>
                </a:xfrm>
                <a:custGeom>
                  <a:avLst/>
                  <a:gdLst>
                    <a:gd name="connsiteX0" fmla="*/ 417195 w 419100"/>
                    <a:gd name="connsiteY0" fmla="*/ 297180 h 685800"/>
                    <a:gd name="connsiteX1" fmla="*/ 363855 w 419100"/>
                    <a:gd name="connsiteY1" fmla="*/ 70485 h 685800"/>
                    <a:gd name="connsiteX2" fmla="*/ 352425 w 419100"/>
                    <a:gd name="connsiteY2" fmla="*/ 49530 h 685800"/>
                    <a:gd name="connsiteX3" fmla="*/ 272415 w 419100"/>
                    <a:gd name="connsiteY3" fmla="*/ 7620 h 685800"/>
                    <a:gd name="connsiteX4" fmla="*/ 209550 w 419100"/>
                    <a:gd name="connsiteY4" fmla="*/ 0 h 685800"/>
                    <a:gd name="connsiteX5" fmla="*/ 146685 w 419100"/>
                    <a:gd name="connsiteY5" fmla="*/ 9525 h 685800"/>
                    <a:gd name="connsiteX6" fmla="*/ 66675 w 419100"/>
                    <a:gd name="connsiteY6" fmla="*/ 51435 h 685800"/>
                    <a:gd name="connsiteX7" fmla="*/ 55245 w 419100"/>
                    <a:gd name="connsiteY7" fmla="*/ 72390 h 685800"/>
                    <a:gd name="connsiteX8" fmla="*/ 1905 w 419100"/>
                    <a:gd name="connsiteY8" fmla="*/ 299085 h 685800"/>
                    <a:gd name="connsiteX9" fmla="*/ 0 w 419100"/>
                    <a:gd name="connsiteY9" fmla="*/ 308610 h 685800"/>
                    <a:gd name="connsiteX10" fmla="*/ 38100 w 419100"/>
                    <a:gd name="connsiteY10" fmla="*/ 346710 h 685800"/>
                    <a:gd name="connsiteX11" fmla="*/ 74295 w 419100"/>
                    <a:gd name="connsiteY11" fmla="*/ 318135 h 685800"/>
                    <a:gd name="connsiteX12" fmla="*/ 114300 w 419100"/>
                    <a:gd name="connsiteY12" fmla="*/ 152400 h 685800"/>
                    <a:gd name="connsiteX13" fmla="*/ 114300 w 419100"/>
                    <a:gd name="connsiteY13" fmla="*/ 685800 h 685800"/>
                    <a:gd name="connsiteX14" fmla="*/ 190500 w 419100"/>
                    <a:gd name="connsiteY14" fmla="*/ 685800 h 685800"/>
                    <a:gd name="connsiteX15" fmla="*/ 190500 w 419100"/>
                    <a:gd name="connsiteY15" fmla="*/ 342900 h 685800"/>
                    <a:gd name="connsiteX16" fmla="*/ 228600 w 419100"/>
                    <a:gd name="connsiteY16" fmla="*/ 342900 h 685800"/>
                    <a:gd name="connsiteX17" fmla="*/ 228600 w 419100"/>
                    <a:gd name="connsiteY17" fmla="*/ 685800 h 685800"/>
                    <a:gd name="connsiteX18" fmla="*/ 304800 w 419100"/>
                    <a:gd name="connsiteY18" fmla="*/ 685800 h 685800"/>
                    <a:gd name="connsiteX19" fmla="*/ 304800 w 419100"/>
                    <a:gd name="connsiteY19" fmla="*/ 150495 h 685800"/>
                    <a:gd name="connsiteX20" fmla="*/ 344805 w 419100"/>
                    <a:gd name="connsiteY20" fmla="*/ 316230 h 685800"/>
                    <a:gd name="connsiteX21" fmla="*/ 381000 w 419100"/>
                    <a:gd name="connsiteY21" fmla="*/ 344805 h 685800"/>
                    <a:gd name="connsiteX22" fmla="*/ 419100 w 419100"/>
                    <a:gd name="connsiteY22" fmla="*/ 306705 h 685800"/>
                    <a:gd name="connsiteX23" fmla="*/ 417195 w 419100"/>
                    <a:gd name="connsiteY23" fmla="*/ 29718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19100" h="685800">
                      <a:moveTo>
                        <a:pt x="417195" y="297180"/>
                      </a:moveTo>
                      <a:lnTo>
                        <a:pt x="363855" y="70485"/>
                      </a:lnTo>
                      <a:cubicBezTo>
                        <a:pt x="361950" y="62865"/>
                        <a:pt x="358140" y="55245"/>
                        <a:pt x="352425" y="49530"/>
                      </a:cubicBezTo>
                      <a:cubicBezTo>
                        <a:pt x="329565" y="30480"/>
                        <a:pt x="302895" y="17145"/>
                        <a:pt x="272415" y="7620"/>
                      </a:cubicBezTo>
                      <a:cubicBezTo>
                        <a:pt x="251460" y="3810"/>
                        <a:pt x="230505" y="0"/>
                        <a:pt x="209550" y="0"/>
                      </a:cubicBezTo>
                      <a:cubicBezTo>
                        <a:pt x="188595" y="0"/>
                        <a:pt x="167640" y="3810"/>
                        <a:pt x="146685" y="9525"/>
                      </a:cubicBezTo>
                      <a:cubicBezTo>
                        <a:pt x="116205" y="17145"/>
                        <a:pt x="89535" y="32385"/>
                        <a:pt x="66675" y="51435"/>
                      </a:cubicBezTo>
                      <a:cubicBezTo>
                        <a:pt x="60960" y="57150"/>
                        <a:pt x="57150" y="64770"/>
                        <a:pt x="55245" y="72390"/>
                      </a:cubicBezTo>
                      <a:lnTo>
                        <a:pt x="1905" y="299085"/>
                      </a:lnTo>
                      <a:cubicBezTo>
                        <a:pt x="1905" y="300990"/>
                        <a:pt x="0" y="304800"/>
                        <a:pt x="0" y="308610"/>
                      </a:cubicBezTo>
                      <a:cubicBezTo>
                        <a:pt x="0" y="329565"/>
                        <a:pt x="17145" y="346710"/>
                        <a:pt x="38100" y="346710"/>
                      </a:cubicBezTo>
                      <a:cubicBezTo>
                        <a:pt x="55245" y="346710"/>
                        <a:pt x="70485" y="333375"/>
                        <a:pt x="74295" y="318135"/>
                      </a:cubicBezTo>
                      <a:lnTo>
                        <a:pt x="114300" y="152400"/>
                      </a:lnTo>
                      <a:lnTo>
                        <a:pt x="114300" y="685800"/>
                      </a:lnTo>
                      <a:lnTo>
                        <a:pt x="190500" y="685800"/>
                      </a:lnTo>
                      <a:lnTo>
                        <a:pt x="190500" y="342900"/>
                      </a:lnTo>
                      <a:lnTo>
                        <a:pt x="228600" y="342900"/>
                      </a:lnTo>
                      <a:lnTo>
                        <a:pt x="228600" y="685800"/>
                      </a:lnTo>
                      <a:lnTo>
                        <a:pt x="304800" y="685800"/>
                      </a:lnTo>
                      <a:lnTo>
                        <a:pt x="304800" y="150495"/>
                      </a:lnTo>
                      <a:lnTo>
                        <a:pt x="344805" y="316230"/>
                      </a:lnTo>
                      <a:cubicBezTo>
                        <a:pt x="348615" y="331470"/>
                        <a:pt x="363855" y="344805"/>
                        <a:pt x="381000" y="344805"/>
                      </a:cubicBezTo>
                      <a:cubicBezTo>
                        <a:pt x="401955" y="344805"/>
                        <a:pt x="419100" y="327660"/>
                        <a:pt x="419100" y="306705"/>
                      </a:cubicBezTo>
                      <a:cubicBezTo>
                        <a:pt x="419100" y="302895"/>
                        <a:pt x="417195" y="299085"/>
                        <a:pt x="417195" y="29718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ADD9F83F-1A71-4F3B-A782-CF13472A88EE}"/>
              </a:ext>
            </a:extLst>
          </p:cNvPr>
          <p:cNvSpPr txBox="1"/>
          <p:nvPr/>
        </p:nvSpPr>
        <p:spPr>
          <a:xfrm>
            <a:off x="6635968" y="2287073"/>
            <a:ext cx="48951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8.4 milliards de personnes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C9FF422-F92D-4085-B939-62F8C6DF9D67}"/>
              </a:ext>
            </a:extLst>
          </p:cNvPr>
          <p:cNvSpPr txBox="1"/>
          <p:nvPr/>
        </p:nvSpPr>
        <p:spPr>
          <a:xfrm>
            <a:off x="7061201" y="4014193"/>
            <a:ext cx="4426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soit 112.25 % de la pop-mondiale en 2017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DAEE07F-F2A7-42D5-87EB-5AA668E559C8}"/>
              </a:ext>
            </a:extLst>
          </p:cNvPr>
          <p:cNvSpPr/>
          <p:nvPr/>
        </p:nvSpPr>
        <p:spPr>
          <a:xfrm>
            <a:off x="4927600" y="3610512"/>
            <a:ext cx="1404720" cy="66171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07426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49.tgt.Office_50301290_TF22750164_Win32_OJ112196140.potx" id="{8F1D603B-9B31-488B-87F5-7E86B2C710FF}" vid="{940995F1-11E0-45FB-9240-F4CC6514151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Lignes d’esquisse</Template>
  <TotalTime>12347</TotalTime>
  <Words>861</Words>
  <Application>Microsoft Office PowerPoint</Application>
  <PresentationFormat>Grand écran</PresentationFormat>
  <Paragraphs>191</Paragraphs>
  <Slides>20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Meiryo</vt:lpstr>
      <vt:lpstr>Abadi</vt:lpstr>
      <vt:lpstr>-apple-system</vt:lpstr>
      <vt:lpstr>Arial</vt:lpstr>
      <vt:lpstr>Calibri</vt:lpstr>
      <vt:lpstr>Corbel</vt:lpstr>
      <vt:lpstr>Courier New</vt:lpstr>
      <vt:lpstr>Helvetica Neue</vt:lpstr>
      <vt:lpstr>Montserrat</vt:lpstr>
      <vt:lpstr>Times New Roman</vt:lpstr>
      <vt:lpstr>Wingdings</vt:lpstr>
      <vt:lpstr>SketchLinesVTI</vt:lpstr>
      <vt:lpstr>Étude de Santé Publique - sur la sous-nutrition</vt:lpstr>
      <vt:lpstr>Contenu</vt:lpstr>
      <vt:lpstr>1 Objectif</vt:lpstr>
      <vt:lpstr>2. Mission</vt:lpstr>
      <vt:lpstr>3. Importation des librairies</vt:lpstr>
      <vt:lpstr>4. Observation et Nettoyage </vt:lpstr>
      <vt:lpstr>         5. Analyse des      données </vt:lpstr>
      <vt:lpstr> 5.1  Proportion des personnes en état de sous-nutrition en 2017</vt:lpstr>
      <vt:lpstr>5.2 Nombre théorique de personnes qui pourraient être nourries en 2017</vt:lpstr>
      <vt:lpstr>5.3  Nombre théorique de personnes qui pourraient être nourries avec la disponibilité alimentaire des produits végétaux</vt:lpstr>
      <vt:lpstr>5. 4   Utilisation de la disponibilité intérieure mondial</vt:lpstr>
      <vt:lpstr>Disponibilité intérieure mondial</vt:lpstr>
      <vt:lpstr>5.5  Les pays pour lesquels la proportion de personnes sous- alimentées est la plus forte en 2017 </vt:lpstr>
      <vt:lpstr>5.6  Les pays qui ont le plus bénéficié d’aide depuis 2013       </vt:lpstr>
      <vt:lpstr>5.7a Les pays ayant le plus de disponibilité alimentaire par  habitant</vt:lpstr>
      <vt:lpstr>5.7b Les pays ayant le moins de disponibilité alimentaire  par habitant</vt:lpstr>
      <vt:lpstr>5.8 Utilisation des céréales, notamment la répartition entre l’alimentation humaine  et l’alimentation pour animaux </vt:lpstr>
      <vt:lpstr>5.9 Thaïlande aux égards de la proportion de personnes en sous-nutrition </vt:lpstr>
      <vt:lpstr>Conclusions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 sous-nutrition dans le monde</dc:title>
  <dc:creator>Lucila Montero</dc:creator>
  <cp:lastModifiedBy>Lucila Montero</cp:lastModifiedBy>
  <cp:revision>2</cp:revision>
  <dcterms:created xsi:type="dcterms:W3CDTF">2022-01-28T10:14:38Z</dcterms:created>
  <dcterms:modified xsi:type="dcterms:W3CDTF">2025-03-10T16:46:45Z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